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4E8"/>
    <a:srgbClr val="FFE294"/>
    <a:srgbClr val="74D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0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76BA-CEFA-427B-A93A-7E4E43AAD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D4CBC-0238-4EBC-ADE1-36F36ECE8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BB95F-8DE5-456F-901C-A5A02167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3704F-091E-4523-933B-A2BF883A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4C9E0-01CA-425E-9267-4F3DAB7C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5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1947-06E3-4442-B26B-879AF134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95EB0-C943-4FB3-B7FF-30448A91F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6B727-E348-407A-ACCD-C7397564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6FBB-42A3-491A-91EE-838774C1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B810B-F951-4DF4-A8F4-3E48C3E2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88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6494F8-E4E2-4537-AD55-02E1B25DF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366C8-705B-4CF2-AF93-003046CE5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716C8-AEE7-4538-AAE9-7B73045A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4EA5E-8AB8-4AAC-8E77-27ABA79F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6DF72-C6BF-407E-8061-303F978A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6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34E4-F982-4DD1-A5C2-6BB02BCE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BE3CF-8279-437E-B3BA-95F6ABC55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28254-6499-4DC0-A31E-0CCD1568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433FF-14F7-4D61-AAFC-D202AE11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C3895-28F3-4125-99B5-19DDEA8A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0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0436-5F4D-4EF0-854D-59B67B2E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59114-9380-4C3A-8E70-22F6A64A3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8C38E-15DB-4E75-95D7-B708294E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EC6DE-0640-4EFB-8E59-AC5DD94AF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858E2-80D1-44D7-A8FD-30623F59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C9B1-9DC4-4CC7-9D95-DF3F3D09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A69EF-D1D0-4D1A-B736-D3CF8688B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166EE-6922-4DA0-9A35-EE25EFB5F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B45B8-71F1-4961-8079-37F101736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93438-410B-49EA-AAB6-A064B7C4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12DB4-1E35-4CDF-AC33-4659C890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9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0EB3-2943-4A18-8E0A-94536C46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6F899-B016-40BC-A3F2-053087FA3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F34E3-75B7-4C2A-8385-C0667D17C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0C594-C02A-4C61-8C2D-EB50E44B9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D6720-B83D-4F9E-A189-960430742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0E79A-1955-4676-B47D-204E7A523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5255CB-6AAD-42A6-ABB8-3E83D980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CFC45E-8252-4966-8381-F6C19F90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4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E91E-80CA-4FD0-AD79-AE1A1705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331AE-9BF7-407F-8C8F-1418C1F7A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3F517-94A0-40EC-8B55-E92AF4D0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99D95-9F1E-42BB-9454-27EB0EB3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3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0364F9-18FC-4129-9482-C140AEFF6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2886D-30E8-4E94-A833-5D69AEF6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E4C93-0283-43A2-BED3-E53C1C68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1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CB85-D374-49AB-8225-5A862D0C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0DF07-EE3D-43BF-BF31-D78F07E7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37D63-C38F-48FB-A1D2-EEEE1541A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8008E-2C53-40BF-909B-36E2B425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62D70-178B-4E8B-875D-A97D127C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02A5B-67A3-4225-9593-015615F3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142F-99A5-471E-890B-C3BE8B73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C11D9-6FF7-43A5-AB52-FDD0511B42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67FAD-5A89-4231-A083-19E358C8E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D2DF9-F2DE-41F0-9A0D-AD961984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08AB1-057E-4DA2-B3E8-4ACA204C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4F272-6262-4E76-855C-5FBEA80B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4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AE31B-4412-4A65-AB11-70132B4DE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EEA1E-6EFD-48B2-883A-F9855766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B99C9-4189-4E33-B69B-4363D2B3C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2871E-FEB9-4EC7-8D38-E3E327AF535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033C7-54B3-4E40-AFA9-863172435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EAB8-5223-4945-A892-683A80F2D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8D89C-E6B0-4A78-9474-5BC11F8BA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9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11.wdp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6.wdp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microsoft.com/office/2007/relationships/hdphoto" Target="../media/hdphoto13.wdp"/><Relationship Id="rId15" Type="http://schemas.microsoft.com/office/2007/relationships/hdphoto" Target="../media/hdphoto17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15.wdp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microsoft.com/office/2007/relationships/hdphoto" Target="../media/hdphoto2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9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microsoft.com/office/2007/relationships/hdphoto" Target="../media/hdphoto21.wdp"/><Relationship Id="rId4" Type="http://schemas.microsoft.com/office/2007/relationships/hdphoto" Target="../media/hdphoto18.wdp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27.wdp"/><Relationship Id="rId3" Type="http://schemas.microsoft.com/office/2007/relationships/hdphoto" Target="../media/hdphoto23.wdp"/><Relationship Id="rId7" Type="http://schemas.microsoft.com/office/2007/relationships/hdphoto" Target="../media/hdphoto24.wdp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6" Type="http://schemas.microsoft.com/office/2007/relationships/hdphoto" Target="../media/hdphoto2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microsoft.com/office/2007/relationships/hdphoto" Target="../media/hdphoto26.wdp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microsoft.com/office/2007/relationships/hdphoto" Target="../media/hdphoto25.wdp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9154B7-0803-4070-A9A0-EEE15B45C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3789" y1="94336" x2="19531" y2="76953"/>
                        <a14:backgroundMark x1="57617" y1="91406" x2="56836" y2="87500"/>
                        <a14:backgroundMark x1="33203" y1="45898" x2="33203" y2="45898"/>
                        <a14:backgroundMark x1="32813" y1="42383" x2="32813" y2="42383"/>
                        <a14:backgroundMark x1="74805" y1="45508" x2="74805" y2="45508"/>
                        <a14:backgroundMark x1="75586" y1="42188" x2="75586" y2="42188"/>
                        <a14:backgroundMark x1="75000" y1="42188" x2="75000" y2="42188"/>
                        <a14:backgroundMark x1="71484" y1="49023" x2="71484" y2="49023"/>
                        <a14:backgroundMark x1="28125" y1="47852" x2="28125" y2="47852"/>
                        <a14:backgroundMark x1="31250" y1="46680" x2="31250" y2="46680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850" y="311817"/>
            <a:ext cx="2990850" cy="2990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8EEEB-5784-435E-8C39-F886D4657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625" y1="53750" x2="59125" y2="53625"/>
                        <a14:foregroundMark x1="53125" y1="81375" x2="49500" y2="7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7525" y="2666999"/>
            <a:ext cx="3234175" cy="32341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7328D4-7466-4896-B9A3-01A849BEB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625" y1="89250" x2="52625" y2="89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1526" y="581480"/>
            <a:ext cx="1816312" cy="1816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BDED38-BB20-42B3-B598-68839087E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000" r="90000">
                        <a14:foregroundMark x1="9000" y1="66125" x2="9000" y2="66125"/>
                        <a14:foregroundMark x1="55500" y1="86000" x2="55500" y2="86000"/>
                        <a14:foregroundMark x1="47000" y1="90000" x2="47000" y2="90000"/>
                        <a14:foregroundMark x1="49000" y1="90000" x2="49000" y2="90000"/>
                        <a14:foregroundMark x1="66125" y1="86625" x2="66125" y2="86625"/>
                        <a14:foregroundMark x1="56875" y1="85875" x2="56875" y2="85875"/>
                        <a14:foregroundMark x1="53250" y1="85625" x2="53250" y2="85625"/>
                        <a14:foregroundMark x1="51875" y1="85125" x2="51875" y2="85125"/>
                        <a14:backgroundMark x1="59125" y1="87750" x2="58750" y2="86250"/>
                        <a14:backgroundMark x1="71250" y1="87375" x2="71250" y2="84625"/>
                        <a14:backgroundMark x1="64000" y1="87000" x2="64000" y2="87000"/>
                        <a14:backgroundMark x1="64875" y1="87000" x2="64875" y2="87000"/>
                        <a14:backgroundMark x1="41750" y1="86125" x2="41500" y2="90125"/>
                        <a14:backgroundMark x1="28750" y1="89125" x2="18500" y2="84625"/>
                        <a14:backgroundMark x1="41000" y1="85500" x2="41000" y2="85500"/>
                        <a14:backgroundMark x1="40125" y1="85250" x2="40125" y2="85250"/>
                        <a14:backgroundMark x1="51750" y1="86500" x2="50375" y2="85875"/>
                        <a14:backgroundMark x1="65500" y1="87000" x2="65875" y2="87375"/>
                        <a14:backgroundMark x1="52625" y1="86500" x2="51875" y2="86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8965" y="3302667"/>
            <a:ext cx="2130799" cy="2130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DD622-4FBF-4856-B354-BF37ABA062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500" r="90000">
                        <a14:foregroundMark x1="9500" y1="46375" x2="9500" y2="46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7029" y="1489636"/>
            <a:ext cx="2540150" cy="25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0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80D549F-968A-4000-B3F4-C56B8B1BC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96875" l="10000" r="90000">
                        <a14:foregroundMark x1="33875" y1="63250" x2="39125" y2="54625"/>
                        <a14:foregroundMark x1="39125" y1="54625" x2="39875" y2="52125"/>
                        <a14:foregroundMark x1="38250" y1="52375" x2="34375" y2="58125"/>
                        <a14:foregroundMark x1="57500" y1="46875" x2="57000" y2="37500"/>
                        <a14:foregroundMark x1="66875" y1="9875" x2="66875" y2="9875"/>
                        <a14:foregroundMark x1="59625" y1="9875" x2="59625" y2="9875"/>
                        <a14:foregroundMark x1="54250" y1="10000" x2="49500" y2="11375"/>
                        <a14:foregroundMark x1="51375" y1="10750" x2="54875" y2="9500"/>
                        <a14:foregroundMark x1="67500" y1="9375" x2="67500" y2="9375"/>
                        <a14:foregroundMark x1="40375" y1="96875" x2="38125" y2="82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75" y="1807242"/>
            <a:ext cx="1825382" cy="18253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E07F0D-DEFF-4734-8CDE-8561B68D0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1625" y1="81125" x2="50500" y2="77250"/>
                        <a14:backgroundMark x1="60625" y1="86000" x2="60625" y2="86000"/>
                        <a14:backgroundMark x1="60375" y1="85500" x2="60375" y2="85500"/>
                        <a14:backgroundMark x1="41375" y1="80750" x2="41375" y2="80625"/>
                        <a14:backgroundMark x1="64750" y1="72500" x2="64750" y2="72500"/>
                        <a14:backgroundMark x1="69250" y1="68875" x2="69250" y2="68875"/>
                        <a14:backgroundMark x1="74625" y1="59875" x2="74625" y2="59875"/>
                        <a14:backgroundMark x1="73625" y1="62500" x2="73625" y2="62500"/>
                        <a14:backgroundMark x1="76875" y1="57375" x2="76875" y2="57375"/>
                        <a14:backgroundMark x1="72875" y1="64500" x2="72875" y2="64500"/>
                        <a14:backgroundMark x1="72375" y1="65250" x2="72375" y2="65250"/>
                        <a14:backgroundMark x1="72375" y1="65250" x2="72375" y2="65250"/>
                        <a14:backgroundMark x1="59000" y1="75250" x2="59000" y2="75250"/>
                        <a14:backgroundMark x1="58000" y1="82250" x2="58000" y2="82250"/>
                        <a14:backgroundMark x1="43625" y1="84750" x2="43625" y2="84750"/>
                        <a14:backgroundMark x1="49625" y1="88500" x2="49625" y2="88500"/>
                        <a14:backgroundMark x1="50750" y1="87750" x2="50750" y2="87750"/>
                        <a14:backgroundMark x1="45500" y1="87750" x2="45500" y2="87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9761" y="1174856"/>
            <a:ext cx="2743200" cy="2743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16D8EC-1FB0-4560-8E36-AEB87FAFB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7" b="90231" l="9947" r="89876">
                        <a14:foregroundMark x1="45826" y1="90231" x2="45826" y2="90231"/>
                        <a14:foregroundMark x1="52575" y1="90231" x2="52575" y2="90231"/>
                        <a14:foregroundMark x1="63410" y1="87744" x2="63410" y2="87744"/>
                        <a14:foregroundMark x1="63233" y1="87744" x2="63233" y2="87744"/>
                        <a14:foregroundMark x1="63233" y1="87744" x2="63233" y2="87744"/>
                        <a14:foregroundMark x1="63233" y1="87744" x2="63233" y2="87744"/>
                        <a14:foregroundMark x1="63410" y1="87744" x2="63410" y2="87744"/>
                        <a14:foregroundMark x1="63410" y1="87922" x2="63410" y2="87922"/>
                        <a14:foregroundMark x1="63233" y1="87744" x2="63233" y2="87744"/>
                        <a14:foregroundMark x1="63588" y1="87744" x2="62700" y2="87389"/>
                        <a14:foregroundMark x1="58082" y1="89876" x2="58082" y2="89876"/>
                        <a14:backgroundMark x1="93606" y1="62877" x2="65187" y2="25044"/>
                        <a14:backgroundMark x1="65187" y1="25044" x2="65187" y2="19005"/>
                        <a14:backgroundMark x1="64476" y1="21492" x2="60391" y2="35169"/>
                        <a14:backgroundMark x1="60391" y1="35169" x2="73002" y2="46536"/>
                        <a14:backgroundMark x1="73002" y1="46536" x2="74423" y2="47069"/>
                        <a14:backgroundMark x1="19716" y1="28952" x2="22735" y2="64298"/>
                        <a14:backgroundMark x1="22735" y1="64298" x2="36945" y2="76554"/>
                        <a14:backgroundMark x1="36945" y1="76554" x2="34991" y2="92895"/>
                        <a14:backgroundMark x1="34991" y1="92895" x2="31794" y2="95560"/>
                        <a14:backgroundMark x1="68206" y1="44405" x2="49378" y2="19183"/>
                        <a14:backgroundMark x1="49378" y1="19183" x2="47425" y2="13321"/>
                        <a14:backgroundMark x1="42274" y1="14032" x2="51332" y2="31794"/>
                        <a14:backgroundMark x1="51332" y1="31794" x2="51865" y2="35169"/>
                        <a14:backgroundMark x1="28242" y1="16341" x2="20071" y2="25222"/>
                        <a14:backgroundMark x1="22202" y1="27353" x2="33037" y2="17762"/>
                        <a14:backgroundMark x1="33037" y1="17762" x2="34458" y2="17052"/>
                        <a14:backgroundMark x1="77087" y1="73002" x2="67318" y2="82948"/>
                        <a14:backgroundMark x1="67318" y1="82948" x2="68917" y2="97691"/>
                        <a14:backgroundMark x1="75844" y1="74245" x2="66252" y2="79929"/>
                        <a14:backgroundMark x1="86501" y1="61634" x2="73535" y2="44227"/>
                        <a14:backgroundMark x1="47247" y1="83837" x2="36767" y2="75133"/>
                        <a14:backgroundMark x1="57194" y1="83304" x2="57549" y2="80107"/>
                        <a14:backgroundMark x1="63154" y1="87922" x2="61812" y2="89520"/>
                        <a14:backgroundMark x1="65542" y1="85080" x2="63480" y2="87534"/>
                        <a14:backgroundMark x1="61385" y1="89876" x2="60746" y2="90409"/>
                        <a14:backgroundMark x1="61812" y1="89520" x2="61385" y2="89876"/>
                        <a14:backgroundMark x1="58615" y1="86146" x2="58615" y2="86146"/>
                        <a14:backgroundMark x1="50622" y1="90231" x2="50622" y2="90764"/>
                        <a14:backgroundMark x1="50622" y1="89165" x2="50622" y2="90231"/>
                        <a14:backgroundMark x1="50089" y1="89343" x2="49378" y2="90231"/>
                        <a14:backgroundMark x1="49023" y1="89520" x2="49023" y2="89520"/>
                        <a14:backgroundMark x1="51510" y1="89165" x2="51510" y2="89165"/>
                        <a14:backgroundMark x1="40675" y1="90231" x2="38188" y2="84725"/>
                        <a14:backgroundMark x1="43872" y1="87034" x2="44050" y2="85258"/>
                        <a14:backgroundMark x1="44583" y1="85258" x2="45293" y2="85258"/>
                        <a14:backgroundMark x1="41741" y1="89876" x2="44050" y2="89698"/>
                        <a14:backgroundMark x1="44760" y1="89343" x2="44760" y2="89343"/>
                        <a14:backgroundMark x1="56661" y1="89698" x2="56483" y2="89698"/>
                        <a14:backgroundMark x1="55773" y1="89698" x2="55773" y2="89698"/>
                        <a14:backgroundMark x1="58437" y1="85968" x2="57904" y2="85258"/>
                        <a14:backgroundMark x1="57904" y1="86146" x2="57904" y2="86146"/>
                        <a14:backgroundMark x1="57371" y1="85435" x2="57371" y2="85435"/>
                        <a14:backgroundMark x1="54707" y1="90231" x2="54707" y2="90231"/>
                        <a14:backgroundMark x1="55417" y1="89876" x2="55417" y2="89876"/>
                        <a14:backgroundMark x1="53819" y1="90586" x2="53819" y2="90586"/>
                        <a14:backgroundMark x1="57016" y1="90409" x2="57016" y2="90409"/>
                        <a14:backgroundMark x1="79041" y1="54707" x2="60391" y2="34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9926" y="2158029"/>
            <a:ext cx="1638300" cy="1638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83C641-F8E2-4A72-B036-3A11DBF60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7617" r="89844">
                        <a14:foregroundMark x1="34180" y1="42578" x2="58008" y2="32031"/>
                        <a14:foregroundMark x1="57422" y1="29492" x2="37695" y2="35742"/>
                        <a14:foregroundMark x1="7617" y1="49609" x2="7617" y2="49609"/>
                        <a14:foregroundMark x1="37695" y1="52344" x2="37695" y2="52344"/>
                        <a14:backgroundMark x1="36914" y1="92188" x2="40820" y2="56055"/>
                        <a14:backgroundMark x1="47266" y1="69531" x2="63672" y2="69727"/>
                        <a14:backgroundMark x1="63672" y1="69727" x2="85938" y2="47266"/>
                        <a14:backgroundMark x1="85938" y1="47266" x2="75195" y2="55469"/>
                        <a14:backgroundMark x1="75195" y1="55469" x2="75195" y2="56836"/>
                        <a14:backgroundMark x1="25000" y1="52930" x2="25781" y2="53516"/>
                        <a14:backgroundMark x1="24609" y1="52930" x2="24609" y2="52930"/>
                        <a14:backgroundMark x1="63281" y1="52148" x2="63281" y2="52148"/>
                        <a14:backgroundMark x1="20313" y1="54492" x2="20117" y2="54102"/>
                        <a14:backgroundMark x1="19727" y1="53320" x2="19727" y2="53320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8752" y="2331283"/>
            <a:ext cx="1586773" cy="15867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5FAB6E-84F0-47E1-9DAC-8ABA2248D7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3000">
                        <a14:foregroundMark x1="27375" y1="36500" x2="16750" y2="26750"/>
                        <a14:foregroundMark x1="16750" y1="26750" x2="15875" y2="24250"/>
                        <a14:foregroundMark x1="26000" y1="27375" x2="26000" y2="27375"/>
                        <a14:foregroundMark x1="68250" y1="67500" x2="59875" y2="63750"/>
                        <a14:foregroundMark x1="88000" y1="24250" x2="88125" y2="36250"/>
                        <a14:foregroundMark x1="88125" y1="36250" x2="93000" y2="37500"/>
                        <a14:foregroundMark x1="13750" y1="30250" x2="13750" y2="30250"/>
                        <a14:foregroundMark x1="21375" y1="54125" x2="55750" y2="36250"/>
                        <a14:backgroundMark x1="48500" y1="91125" x2="31500" y2="6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7834" y="2223012"/>
            <a:ext cx="1508334" cy="15083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E13704-0B2A-4859-818B-68F6218817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18000" y1="67000" x2="24625" y2="28500"/>
                        <a14:backgroundMark x1="24625" y1="28500" x2="25125" y2="27500"/>
                        <a14:backgroundMark x1="38000" y1="24125" x2="27875" y2="49750"/>
                        <a14:backgroundMark x1="47500" y1="33375" x2="47500" y2="33375"/>
                        <a14:backgroundMark x1="51375" y1="28375" x2="51375" y2="28375"/>
                        <a14:backgroundMark x1="49250" y1="31000" x2="49250" y2="31000"/>
                        <a14:backgroundMark x1="45375" y1="38125" x2="45375" y2="38125"/>
                        <a14:backgroundMark x1="41875" y1="42875" x2="41875" y2="42875"/>
                        <a14:backgroundMark x1="39375" y1="46250" x2="39375" y2="46250"/>
                        <a14:backgroundMark x1="37375" y1="48875" x2="37375" y2="48875"/>
                        <a14:backgroundMark x1="43000" y1="40250" x2="43000" y2="40250"/>
                        <a14:backgroundMark x1="40250" y1="44625" x2="45375" y2="37375"/>
                        <a14:backgroundMark x1="35500" y1="48875" x2="33125" y2="51625"/>
                        <a14:backgroundMark x1="27500" y1="54500" x2="31000" y2="39125"/>
                        <a14:backgroundMark x1="39250" y1="29375" x2="41125" y2="26625"/>
                        <a14:backgroundMark x1="33750" y1="27250" x2="51250" y2="14500"/>
                        <a14:backgroundMark x1="75750" y1="31625" x2="74000" y2="41250"/>
                        <a14:backgroundMark x1="74000" y1="41250" x2="74000" y2="41250"/>
                        <a14:backgroundMark x1="75500" y1="78000" x2="63250" y2="48000"/>
                        <a14:backgroundMark x1="63250" y1="48000" x2="63250" y2="48000"/>
                        <a14:backgroundMark x1="64375" y1="48000" x2="87625" y2="56500"/>
                        <a14:backgroundMark x1="84375" y1="70500" x2="88250" y2="42375"/>
                        <a14:backgroundMark x1="88250" y1="42375" x2="88250" y2="42375"/>
                        <a14:backgroundMark x1="71500" y1="53875" x2="61250" y2="67500"/>
                        <a14:backgroundMark x1="61250" y1="67500" x2="52625" y2="64375"/>
                        <a14:backgroundMark x1="52625" y1="64375" x2="47500" y2="75125"/>
                        <a14:backgroundMark x1="47500" y1="75125" x2="39125" y2="77750"/>
                        <a14:backgroundMark x1="33125" y1="83875" x2="30500" y2="83375"/>
                        <a14:backgroundMark x1="30500" y1="83375" x2="27375" y2="88750"/>
                        <a14:backgroundMark x1="27375" y1="88750" x2="43000" y2="83125"/>
                        <a14:backgroundMark x1="75500" y1="55625" x2="78125" y2="29875"/>
                        <a14:backgroundMark x1="78125" y1="29875" x2="81750" y2="21375"/>
                        <a14:backgroundMark x1="58375" y1="11750" x2="50625" y2="18125"/>
                        <a14:backgroundMark x1="28875" y1="52375" x2="21375" y2="66500"/>
                        <a14:backgroundMark x1="21375" y1="66500" x2="21625" y2="71250"/>
                        <a14:backgroundMark x1="55000" y1="24375" x2="55000" y2="2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2586" y="1816312"/>
            <a:ext cx="2540150" cy="2540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23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7CF2FCC-C32D-47DA-A3F2-7E85D6C25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4920" y="3623554"/>
            <a:ext cx="2020987" cy="2020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DCF7157-AFF1-460A-980D-2F7B1136B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875" y1="87109" x2="30469" y2="78906"/>
                        <a14:backgroundMark x1="18750" y1="81445" x2="15234" y2="44336"/>
                        <a14:backgroundMark x1="17773" y1="45508" x2="19922" y2="80273"/>
                        <a14:backgroundMark x1="23438" y1="83594" x2="23438" y2="68359"/>
                        <a14:backgroundMark x1="23242" y1="67188" x2="25000" y2="83008"/>
                        <a14:backgroundMark x1="24414" y1="69531" x2="22266" y2="54297"/>
                        <a14:backgroundMark x1="25391" y1="74609" x2="25391" y2="74609"/>
                        <a14:backgroundMark x1="26172" y1="69531" x2="26172" y2="69531"/>
                        <a14:backgroundMark x1="27344" y1="78320" x2="23828" y2="60352"/>
                        <a14:backgroundMark x1="25977" y1="63867" x2="25586" y2="74609"/>
                        <a14:backgroundMark x1="25586" y1="74609" x2="26953" y2="65234"/>
                        <a14:backgroundMark x1="26953" y1="66797" x2="27344" y2="75977"/>
                        <a14:backgroundMark x1="27539" y1="72461" x2="27148" y2="65234"/>
                        <a14:backgroundMark x1="27344" y1="66797" x2="27344" y2="66797"/>
                        <a14:backgroundMark x1="27930" y1="74219" x2="27930" y2="74219"/>
                        <a14:backgroundMark x1="27930" y1="69336" x2="27930" y2="69336"/>
                        <a14:backgroundMark x1="27930" y1="66797" x2="27930" y2="66797"/>
                        <a14:backgroundMark x1="28125" y1="71094" x2="28125" y2="71094"/>
                        <a14:backgroundMark x1="50586" y1="89063" x2="50586" y2="89063"/>
                        <a14:backgroundMark x1="44727" y1="87891" x2="44727" y2="87891"/>
                        <a14:backgroundMark x1="40039" y1="86133" x2="40039" y2="86133"/>
                        <a14:backgroundMark x1="47852" y1="89063" x2="47852" y2="89063"/>
                        <a14:backgroundMark x1="47266" y1="88867" x2="47266" y2="88867"/>
                        <a14:backgroundMark x1="48633" y1="88867" x2="48633" y2="88867"/>
                        <a14:backgroundMark x1="50195" y1="88867" x2="50000" y2="88867"/>
                        <a14:backgroundMark x1="51563" y1="88867" x2="51563" y2="88867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330" y="3623554"/>
            <a:ext cx="1925454" cy="19254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C611A51-E35D-4F01-BBEA-DB2EEEC71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9961" r="91016">
                        <a14:foregroundMark x1="64453" y1="52734" x2="59180" y2="47852"/>
                        <a14:foregroundMark x1="91016" y1="30273" x2="91016" y2="30273"/>
                        <a14:foregroundMark x1="9961" y1="29492" x2="9961" y2="29492"/>
                        <a14:foregroundMark x1="12109" y1="33203" x2="12109" y2="33203"/>
                        <a14:foregroundMark x1="12305" y1="33789" x2="12305" y2="33789"/>
                        <a14:foregroundMark x1="54883" y1="89844" x2="54883" y2="89844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428" y="3953376"/>
            <a:ext cx="1991498" cy="1991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898312-B2C6-461A-A182-248957827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5547" y1="87695" x2="35547" y2="87695"/>
                        <a14:foregroundMark x1="34766" y1="87695" x2="34766" y2="87695"/>
                        <a14:foregroundMark x1="37695" y1="88281" x2="37695" y2="88281"/>
                        <a14:foregroundMark x1="37305" y1="88477" x2="37305" y2="88477"/>
                        <a14:foregroundMark x1="41602" y1="88281" x2="41602" y2="88281"/>
                        <a14:foregroundMark x1="41992" y1="88867" x2="41992" y2="88867"/>
                        <a14:foregroundMark x1="40820" y1="88867" x2="40820" y2="88867"/>
                        <a14:foregroundMark x1="43555" y1="88867" x2="43555" y2="88867"/>
                        <a14:foregroundMark x1="45117" y1="88477" x2="45117" y2="88477"/>
                        <a14:foregroundMark x1="45898" y1="88477" x2="45898" y2="88477"/>
                        <a14:foregroundMark x1="47461" y1="88086" x2="47461" y2="88086"/>
                        <a14:foregroundMark x1="48633" y1="87695" x2="48633" y2="87695"/>
                        <a14:foregroundMark x1="49414" y1="87695" x2="49609" y2="87695"/>
                        <a14:foregroundMark x1="50586" y1="87695" x2="50781" y2="87695"/>
                        <a14:foregroundMark x1="52734" y1="88477" x2="52930" y2="88477"/>
                        <a14:foregroundMark x1="54102" y1="88477" x2="54102" y2="88477"/>
                        <a14:foregroundMark x1="55664" y1="88867" x2="55664" y2="88867"/>
                        <a14:foregroundMark x1="58203" y1="88867" x2="58203" y2="88867"/>
                        <a14:foregroundMark x1="60156" y1="88867" x2="60156" y2="88867"/>
                        <a14:foregroundMark x1="48633" y1="88086" x2="48633" y2="88086"/>
                        <a14:foregroundMark x1="57031" y1="88672" x2="57031" y2="88672"/>
                        <a14:foregroundMark x1="61328" y1="88672" x2="61328" y2="88672"/>
                        <a14:foregroundMark x1="51563" y1="87891" x2="51563" y2="87891"/>
                        <a14:foregroundMark x1="27734" y1="24023" x2="27734" y2="24023"/>
                        <a14:foregroundMark x1="31250" y1="22266" x2="31250" y2="22266"/>
                        <a14:backgroundMark x1="48828" y1="88281" x2="48828" y2="88281"/>
                        <a14:backgroundMark x1="27539" y1="22656" x2="27539" y2="22656"/>
                        <a14:backgroundMark x1="60156" y1="20898" x2="60156" y2="20898"/>
                        <a14:backgroundMark x1="50586" y1="12500" x2="50586" y2="12500"/>
                        <a14:backgroundMark x1="59180" y1="90234" x2="59180" y2="90234"/>
                        <a14:backgroundMark x1="54297" y1="89258" x2="54297" y2="89258"/>
                        <a14:backgroundMark x1="52930" y1="89258" x2="52930" y2="89258"/>
                        <a14:backgroundMark x1="52930" y1="89063" x2="52930" y2="89063"/>
                        <a14:backgroundMark x1="53125" y1="89063" x2="53125" y2="89063"/>
                        <a14:backgroundMark x1="52539" y1="89063" x2="52539" y2="89063"/>
                        <a14:backgroundMark x1="53906" y1="89258" x2="53906" y2="89258"/>
                        <a14:backgroundMark x1="52930" y1="88867" x2="52930" y2="88867"/>
                        <a14:backgroundMark x1="24219" y1="24023" x2="24219" y2="24023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6887" y="3556318"/>
            <a:ext cx="2130799" cy="2130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DBB9ED-84ED-4FBC-8265-E9D2C825D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1335" y="2123325"/>
            <a:ext cx="1076660" cy="10766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523E752-B7E5-4612-A3DF-091348D4A3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4651" y="1722272"/>
            <a:ext cx="1638300" cy="1638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EE452B8-5B53-4387-AFCD-A8B675B94F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44750" y1="81375" x2="44750" y2="81375"/>
                        <a14:backgroundMark x1="41625" y1="81125" x2="41625" y2="81125"/>
                        <a14:backgroundMark x1="38000" y1="80500" x2="38000" y2="80500"/>
                        <a14:backgroundMark x1="21875" y1="66500" x2="21875" y2="66500"/>
                        <a14:backgroundMark x1="21125" y1="59500" x2="21125" y2="59500"/>
                        <a14:backgroundMark x1="65000" y1="80125" x2="51875" y2="81750"/>
                        <a14:backgroundMark x1="65750" y1="80000" x2="75250" y2="75875"/>
                        <a14:backgroundMark x1="75250" y1="75875" x2="75250" y2="75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9702" y="2974979"/>
            <a:ext cx="3012596" cy="3012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F9ED5E-A168-457B-8E20-590DE834B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61" b="89844" l="9961" r="90234">
                        <a14:foregroundMark x1="75195" y1="10938" x2="75195" y2="10938"/>
                        <a14:foregroundMark x1="90234" y1="47852" x2="90234" y2="47852"/>
                        <a14:foregroundMark x1="84180" y1="52539" x2="84180" y2="52539"/>
                        <a14:foregroundMark x1="86914" y1="50195" x2="86914" y2="50195"/>
                        <a14:foregroundMark x1="86914" y1="50195" x2="86914" y2="50195"/>
                        <a14:foregroundMark x1="86914" y1="50195" x2="86914" y2="50195"/>
                        <a14:foregroundMark x1="86914" y1="50195" x2="86914" y2="50195"/>
                        <a14:foregroundMark x1="87305" y1="50391" x2="87109" y2="50195"/>
                        <a14:foregroundMark x1="87109" y1="50195" x2="87109" y2="50195"/>
                        <a14:foregroundMark x1="87109" y1="50195" x2="82617" y2="53125"/>
                        <a14:foregroundMark x1="38281" y1="23438" x2="38281" y2="23438"/>
                        <a14:foregroundMark x1="38281" y1="23242" x2="38281" y2="23242"/>
                        <a14:foregroundMark x1="38281" y1="23242" x2="38672" y2="23438"/>
                        <a14:foregroundMark x1="38477" y1="23438" x2="38086" y2="23242"/>
                        <a14:foregroundMark x1="38281" y1="23242" x2="38281" y2="23242"/>
                        <a14:foregroundMark x1="37891" y1="23242" x2="39258" y2="23438"/>
                        <a14:foregroundMark x1="24414" y1="71094" x2="24414" y2="71094"/>
                        <a14:foregroundMark x1="27930" y1="73438" x2="27930" y2="73438"/>
                        <a14:foregroundMark x1="56445" y1="86523" x2="56445" y2="86523"/>
                        <a14:backgroundMark x1="46680" y1="90430" x2="43164" y2="80469"/>
                        <a14:backgroundMark x1="43164" y1="80469" x2="42773" y2="79883"/>
                        <a14:backgroundMark x1="31055" y1="83398" x2="31445" y2="85352"/>
                        <a14:backgroundMark x1="29883" y1="78125" x2="29883" y2="78125"/>
                        <a14:backgroundMark x1="29102" y1="75781" x2="29102" y2="75781"/>
                        <a14:backgroundMark x1="30859" y1="79688" x2="30859" y2="79688"/>
                        <a14:backgroundMark x1="29883" y1="76953" x2="29883" y2="76953"/>
                        <a14:backgroundMark x1="28516" y1="74609" x2="28516" y2="74609"/>
                        <a14:backgroundMark x1="66992" y1="86914" x2="65820" y2="79883"/>
                        <a14:backgroundMark x1="59570" y1="87695" x2="59570" y2="87695"/>
                        <a14:backgroundMark x1="76953" y1="71484" x2="76953" y2="71484"/>
                        <a14:backgroundMark x1="76953" y1="72266" x2="76367" y2="79297"/>
                        <a14:backgroundMark x1="76172" y1="76563" x2="76172" y2="76367"/>
                        <a14:backgroundMark x1="75977" y1="75977" x2="75977" y2="75977"/>
                        <a14:backgroundMark x1="76172" y1="74609" x2="76172" y2="74609"/>
                        <a14:backgroundMark x1="67383" y1="76953" x2="67383" y2="76953"/>
                        <a14:backgroundMark x1="66797" y1="76758" x2="66797" y2="76758"/>
                        <a14:backgroundMark x1="77344" y1="69922" x2="77344" y2="69922"/>
                        <a14:backgroundMark x1="78711" y1="67969" x2="78711" y2="67969"/>
                        <a14:backgroundMark x1="36133" y1="22461" x2="36133" y2="22461"/>
                        <a14:backgroundMark x1="46875" y1="22266" x2="46875" y2="22266"/>
                        <a14:backgroundMark x1="51563" y1="22266" x2="51563" y2="22266"/>
                        <a14:backgroundMark x1="46094" y1="22461" x2="46094" y2="22461"/>
                        <a14:backgroundMark x1="42969" y1="22656" x2="42969" y2="22656"/>
                        <a14:backgroundMark x1="42383" y1="19531" x2="42383" y2="19531"/>
                        <a14:backgroundMark x1="40820" y1="22656" x2="40820" y2="22656"/>
                        <a14:backgroundMark x1="45508" y1="22656" x2="45508" y2="22656"/>
                        <a14:backgroundMark x1="51953" y1="23047" x2="51953" y2="23047"/>
                        <a14:backgroundMark x1="50977" y1="22852" x2="50977" y2="22852"/>
                        <a14:backgroundMark x1="37891" y1="22852" x2="37891" y2="22852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9180" y="1998744"/>
            <a:ext cx="3918056" cy="39180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45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226917-11CA-49C7-904A-57755ED1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1" y="113747"/>
            <a:ext cx="640996" cy="640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828561-5A81-480B-9F1B-A4147F6B4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9961" r="90234">
                        <a14:foregroundMark x1="90234" y1="36914" x2="90234" y2="36914"/>
                        <a14:backgroundMark x1="76367" y1="91797" x2="85938" y2="79102"/>
                        <a14:backgroundMark x1="66797" y1="89453" x2="66406" y2="89453"/>
                        <a14:backgroundMark x1="51172" y1="90039" x2="51172" y2="90039"/>
                        <a14:backgroundMark x1="55469" y1="89648" x2="55469" y2="89648"/>
                        <a14:backgroundMark x1="43555" y1="89453" x2="43555" y2="89453"/>
                        <a14:backgroundMark x1="23828" y1="85547" x2="23828" y2="85547"/>
                        <a14:backgroundMark x1="23828" y1="85547" x2="28516" y2="90234"/>
                        <a14:backgroundMark x1="36719" y1="88672" x2="36719" y2="88672"/>
                        <a14:backgroundMark x1="28906" y1="87695" x2="39648" y2="90039"/>
                        <a14:backgroundMark x1="39648" y1="90039" x2="70703" y2="88867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889" y="0"/>
            <a:ext cx="1939550" cy="19395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187DC2-5B75-418E-9AE0-9C8F15C3B6E5}"/>
              </a:ext>
            </a:extLst>
          </p:cNvPr>
          <p:cNvGrpSpPr/>
          <p:nvPr/>
        </p:nvGrpSpPr>
        <p:grpSpPr>
          <a:xfrm>
            <a:off x="2598056" y="969775"/>
            <a:ext cx="4078515" cy="2815772"/>
            <a:chOff x="3657600" y="990600"/>
            <a:chExt cx="4876800" cy="4876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E9DB89-A80F-4192-8418-39DD1D6C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66" b="91797" l="9961" r="89844">
                          <a14:foregroundMark x1="61523" y1="91797" x2="61523" y2="91797"/>
                          <a14:foregroundMark x1="39063" y1="9766" x2="39063" y2="9766"/>
                        </a14:backgroundRemoval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57600" y="990600"/>
              <a:ext cx="4876800" cy="48768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011BB6-1F97-4FB8-9CE6-0927BDF71835}"/>
                </a:ext>
              </a:extLst>
            </p:cNvPr>
            <p:cNvSpPr/>
            <p:nvPr/>
          </p:nvSpPr>
          <p:spPr>
            <a:xfrm>
              <a:off x="4724400" y="2735580"/>
              <a:ext cx="1790700" cy="2354580"/>
            </a:xfrm>
            <a:prstGeom prst="rect">
              <a:avLst/>
            </a:prstGeom>
            <a:solidFill>
              <a:srgbClr val="74D0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0819628-C69D-4444-B855-55EA7AC31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773" y1="78125" x2="38672" y2="65625"/>
                        <a14:foregroundMark x1="38672" y1="65625" x2="31836" y2="56836"/>
                        <a14:foregroundMark x1="31836" y1="56836" x2="23047" y2="63477"/>
                        <a14:foregroundMark x1="23047" y1="63477" x2="26953" y2="67578"/>
                        <a14:foregroundMark x1="13672" y1="45508" x2="13672" y2="45508"/>
                        <a14:foregroundMark x1="13477" y1="42188" x2="13477" y2="42188"/>
                        <a14:foregroundMark x1="13672" y1="37891" x2="13672" y2="37891"/>
                        <a14:foregroundMark x1="13086" y1="34766" x2="13086" y2="34766"/>
                        <a14:foregroundMark x1="12891" y1="33398" x2="12891" y2="33398"/>
                        <a14:foregroundMark x1="13477" y1="50000" x2="13477" y2="50000"/>
                        <a14:foregroundMark x1="13672" y1="47266" x2="13672" y2="47266"/>
                        <a14:foregroundMark x1="13672" y1="43750" x2="13672" y2="43750"/>
                        <a14:foregroundMark x1="13477" y1="40625" x2="13477" y2="40625"/>
                        <a14:foregroundMark x1="13672" y1="54688" x2="13672" y2="54688"/>
                        <a14:foregroundMark x1="13477" y1="49023" x2="13477" y2="49023"/>
                        <a14:foregroundMark x1="13086" y1="30859" x2="13086" y2="30859"/>
                        <a14:foregroundMark x1="14453" y1="29102" x2="14453" y2="29102"/>
                        <a14:foregroundMark x1="17383" y1="27734" x2="17383" y2="27734"/>
                        <a14:foregroundMark x1="22070" y1="25977" x2="22070" y2="25977"/>
                        <a14:foregroundMark x1="19922" y1="26758" x2="19922" y2="26758"/>
                        <a14:foregroundMark x1="18555" y1="27344" x2="18555" y2="27344"/>
                        <a14:foregroundMark x1="16406" y1="28320" x2="16406" y2="28320"/>
                        <a14:foregroundMark x1="13086" y1="36133" x2="13086" y2="36133"/>
                        <a14:foregroundMark x1="13672" y1="52539" x2="13672" y2="52539"/>
                        <a14:foregroundMark x1="78711" y1="25781" x2="78711" y2="25781"/>
                        <a14:foregroundMark x1="73828" y1="23828" x2="73828" y2="23828"/>
                        <a14:foregroundMark x1="76367" y1="24609" x2="76367" y2="24609"/>
                        <a14:foregroundMark x1="81445" y1="26953" x2="81445" y2="26953"/>
                        <a14:foregroundMark x1="83789" y1="27734" x2="83789" y2="27734"/>
                        <a14:foregroundMark x1="85352" y1="28516" x2="85352" y2="28516"/>
                        <a14:foregroundMark x1="66602" y1="20898" x2="66602" y2="20898"/>
                        <a14:foregroundMark x1="69727" y1="22070" x2="69727" y2="22070"/>
                        <a14:foregroundMark x1="71484" y1="22852" x2="71484" y2="22852"/>
                        <a14:foregroundMark x1="70508" y1="22461" x2="70508" y2="22461"/>
                        <a14:foregroundMark x1="63672" y1="19727" x2="63672" y2="19727"/>
                        <a14:foregroundMark x1="65039" y1="20313" x2="65039" y2="20313"/>
                        <a14:foregroundMark x1="62695" y1="19141" x2="62695" y2="19141"/>
                        <a14:foregroundMark x1="61133" y1="18750" x2="61133" y2="18750"/>
                        <a14:foregroundMark x1="59961" y1="18164" x2="59961" y2="18164"/>
                        <a14:foregroundMark x1="58203" y1="17578" x2="58203" y2="17578"/>
                        <a14:foregroundMark x1="56641" y1="16797" x2="56641" y2="16797"/>
                        <a14:foregroundMark x1="54492" y1="15820" x2="54492" y2="15820"/>
                        <a14:foregroundMark x1="55273" y1="16602" x2="55273" y2="16602"/>
                        <a14:foregroundMark x1="55664" y1="16602" x2="55664" y2="16602"/>
                        <a14:foregroundMark x1="53320" y1="15430" x2="53320" y2="15430"/>
                        <a14:foregroundMark x1="51953" y1="14844" x2="51953" y2="14844"/>
                        <a14:foregroundMark x1="50586" y1="14453" x2="50586" y2="14453"/>
                        <a14:foregroundMark x1="49414" y1="14648" x2="49414" y2="14648"/>
                        <a14:foregroundMark x1="47461" y1="15234" x2="47461" y2="15234"/>
                        <a14:foregroundMark x1="45508" y1="16016" x2="45508" y2="16016"/>
                        <a14:foregroundMark x1="46289" y1="15625" x2="46289" y2="15625"/>
                        <a14:foregroundMark x1="43945" y1="16797" x2="43945" y2="16797"/>
                        <a14:foregroundMark x1="44531" y1="16406" x2="44531" y2="16406"/>
                        <a14:foregroundMark x1="42188" y1="17383" x2="42188" y2="17383"/>
                        <a14:foregroundMark x1="41211" y1="17969" x2="41211" y2="17969"/>
                        <a14:foregroundMark x1="39844" y1="18555" x2="39844" y2="18555"/>
                        <a14:foregroundMark x1="41602" y1="17773" x2="41602" y2="17773"/>
                        <a14:foregroundMark x1="40625" y1="18164" x2="40625" y2="18164"/>
                        <a14:foregroundMark x1="39453" y1="18555" x2="39453" y2="18555"/>
                        <a14:foregroundMark x1="38086" y1="19141" x2="38086" y2="19141"/>
                        <a14:foregroundMark x1="37109" y1="19531" x2="37109" y2="19531"/>
                        <a14:foregroundMark x1="35938" y1="20117" x2="35938" y2="20117"/>
                        <a14:foregroundMark x1="34961" y1="20313" x2="34961" y2="20313"/>
                        <a14:foregroundMark x1="33594" y1="21094" x2="33594" y2="21094"/>
                        <a14:foregroundMark x1="32227" y1="21680" x2="32227" y2="21680"/>
                        <a14:foregroundMark x1="33984" y1="20703" x2="33984" y2="20898"/>
                        <a14:foregroundMark x1="32813" y1="21484" x2="32813" y2="21484"/>
                        <a14:foregroundMark x1="31641" y1="21875" x2="31641" y2="21875"/>
                        <a14:foregroundMark x1="30273" y1="22461" x2="30273" y2="22461"/>
                        <a14:foregroundMark x1="30664" y1="22266" x2="30664" y2="22266"/>
                        <a14:foregroundMark x1="29297" y1="22852" x2="29297" y2="22852"/>
                        <a14:foregroundMark x1="27930" y1="23242" x2="27930" y2="23242"/>
                        <a14:foregroundMark x1="26758" y1="23828" x2="26758" y2="23828"/>
                        <a14:foregroundMark x1="25391" y1="24609" x2="25391" y2="24609"/>
                        <a14:foregroundMark x1="24023" y1="25195" x2="24023" y2="25195"/>
                        <a14:foregroundMark x1="22852" y1="25391" x2="22852" y2="25586"/>
                        <a14:foregroundMark x1="21094" y1="26172" x2="21094" y2="26172"/>
                        <a14:foregroundMark x1="12891" y1="32227" x2="12891" y2="32227"/>
                        <a14:foregroundMark x1="13086" y1="30078" x2="13086" y2="30078"/>
                        <a14:foregroundMark x1="13672" y1="39453" x2="13672" y2="39453"/>
                        <a14:foregroundMark x1="13477" y1="44727" x2="13477" y2="44727"/>
                        <a14:foregroundMark x1="13477" y1="51367" x2="13477" y2="51367"/>
                        <a14:foregroundMark x1="13672" y1="58008" x2="13672" y2="58008"/>
                        <a14:foregroundMark x1="13672" y1="63086" x2="13672" y2="63086"/>
                        <a14:foregroundMark x1="13477" y1="66992" x2="13477" y2="66992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062" y="2091784"/>
            <a:ext cx="2771467" cy="27714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B0F40C-5FAA-4615-8288-52E643DA4E4D}"/>
              </a:ext>
            </a:extLst>
          </p:cNvPr>
          <p:cNvSpPr/>
          <p:nvPr/>
        </p:nvSpPr>
        <p:spPr>
          <a:xfrm rot="818819">
            <a:off x="845330" y="3484250"/>
            <a:ext cx="940566" cy="728414"/>
          </a:xfrm>
          <a:custGeom>
            <a:avLst/>
            <a:gdLst>
              <a:gd name="connsiteX0" fmla="*/ 0 w 2409372"/>
              <a:gd name="connsiteY0" fmla="*/ 0 h 1654629"/>
              <a:gd name="connsiteX1" fmla="*/ 2409372 w 2409372"/>
              <a:gd name="connsiteY1" fmla="*/ 0 h 1654629"/>
              <a:gd name="connsiteX2" fmla="*/ 2409372 w 2409372"/>
              <a:gd name="connsiteY2" fmla="*/ 1654629 h 1654629"/>
              <a:gd name="connsiteX3" fmla="*/ 0 w 2409372"/>
              <a:gd name="connsiteY3" fmla="*/ 1654629 h 1654629"/>
              <a:gd name="connsiteX4" fmla="*/ 0 w 2409372"/>
              <a:gd name="connsiteY4" fmla="*/ 0 h 1654629"/>
              <a:gd name="connsiteX0" fmla="*/ 0 w 2807895"/>
              <a:gd name="connsiteY0" fmla="*/ 0 h 2065693"/>
              <a:gd name="connsiteX1" fmla="*/ 2807895 w 2807895"/>
              <a:gd name="connsiteY1" fmla="*/ 411064 h 2065693"/>
              <a:gd name="connsiteX2" fmla="*/ 2807895 w 2807895"/>
              <a:gd name="connsiteY2" fmla="*/ 2065693 h 2065693"/>
              <a:gd name="connsiteX3" fmla="*/ 398523 w 2807895"/>
              <a:gd name="connsiteY3" fmla="*/ 2065693 h 2065693"/>
              <a:gd name="connsiteX4" fmla="*/ 0 w 2807895"/>
              <a:gd name="connsiteY4" fmla="*/ 0 h 2065693"/>
              <a:gd name="connsiteX0" fmla="*/ 0 w 2807895"/>
              <a:gd name="connsiteY0" fmla="*/ 0 h 2065693"/>
              <a:gd name="connsiteX1" fmla="*/ 2807895 w 2807895"/>
              <a:gd name="connsiteY1" fmla="*/ 411064 h 2065693"/>
              <a:gd name="connsiteX2" fmla="*/ 2807895 w 2807895"/>
              <a:gd name="connsiteY2" fmla="*/ 2065693 h 2065693"/>
              <a:gd name="connsiteX3" fmla="*/ 267173 w 2807895"/>
              <a:gd name="connsiteY3" fmla="*/ 1709249 h 2065693"/>
              <a:gd name="connsiteX4" fmla="*/ 0 w 2807895"/>
              <a:gd name="connsiteY4" fmla="*/ 0 h 2065693"/>
              <a:gd name="connsiteX0" fmla="*/ 0 w 2807895"/>
              <a:gd name="connsiteY0" fmla="*/ 0 h 2148693"/>
              <a:gd name="connsiteX1" fmla="*/ 2807895 w 2807895"/>
              <a:gd name="connsiteY1" fmla="*/ 411064 h 2148693"/>
              <a:gd name="connsiteX2" fmla="*/ 2589072 w 2807895"/>
              <a:gd name="connsiteY2" fmla="*/ 2148693 h 2148693"/>
              <a:gd name="connsiteX3" fmla="*/ 267173 w 2807895"/>
              <a:gd name="connsiteY3" fmla="*/ 1709249 h 2148693"/>
              <a:gd name="connsiteX4" fmla="*/ 0 w 2807895"/>
              <a:gd name="connsiteY4" fmla="*/ 0 h 2148693"/>
              <a:gd name="connsiteX0" fmla="*/ 0 w 2589072"/>
              <a:gd name="connsiteY0" fmla="*/ 0 h 2148693"/>
              <a:gd name="connsiteX1" fmla="*/ 2339834 w 2589072"/>
              <a:gd name="connsiteY1" fmla="*/ 390282 h 2148693"/>
              <a:gd name="connsiteX2" fmla="*/ 2589072 w 2589072"/>
              <a:gd name="connsiteY2" fmla="*/ 2148693 h 2148693"/>
              <a:gd name="connsiteX3" fmla="*/ 267173 w 2589072"/>
              <a:gd name="connsiteY3" fmla="*/ 1709249 h 2148693"/>
              <a:gd name="connsiteX4" fmla="*/ 0 w 2589072"/>
              <a:gd name="connsiteY4" fmla="*/ 0 h 2148693"/>
              <a:gd name="connsiteX0" fmla="*/ 0 w 2589072"/>
              <a:gd name="connsiteY0" fmla="*/ 0 h 2148693"/>
              <a:gd name="connsiteX1" fmla="*/ 2509088 w 2589072"/>
              <a:gd name="connsiteY1" fmla="*/ 349188 h 2148693"/>
              <a:gd name="connsiteX2" fmla="*/ 2589072 w 2589072"/>
              <a:gd name="connsiteY2" fmla="*/ 2148693 h 2148693"/>
              <a:gd name="connsiteX3" fmla="*/ 267173 w 2589072"/>
              <a:gd name="connsiteY3" fmla="*/ 1709249 h 2148693"/>
              <a:gd name="connsiteX4" fmla="*/ 0 w 2589072"/>
              <a:gd name="connsiteY4" fmla="*/ 0 h 2148693"/>
              <a:gd name="connsiteX0" fmla="*/ 0 w 2803658"/>
              <a:gd name="connsiteY0" fmla="*/ 0 h 2171272"/>
              <a:gd name="connsiteX1" fmla="*/ 2509088 w 2803658"/>
              <a:gd name="connsiteY1" fmla="*/ 349188 h 2171272"/>
              <a:gd name="connsiteX2" fmla="*/ 2803658 w 2803658"/>
              <a:gd name="connsiteY2" fmla="*/ 2171272 h 2171272"/>
              <a:gd name="connsiteX3" fmla="*/ 267173 w 2803658"/>
              <a:gd name="connsiteY3" fmla="*/ 1709249 h 2171272"/>
              <a:gd name="connsiteX4" fmla="*/ 0 w 2803658"/>
              <a:gd name="connsiteY4" fmla="*/ 0 h 217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3658" h="2171272">
                <a:moveTo>
                  <a:pt x="0" y="0"/>
                </a:moveTo>
                <a:lnTo>
                  <a:pt x="2509088" y="349188"/>
                </a:lnTo>
                <a:lnTo>
                  <a:pt x="2803658" y="2171272"/>
                </a:lnTo>
                <a:lnTo>
                  <a:pt x="267173" y="1709249"/>
                </a:lnTo>
                <a:lnTo>
                  <a:pt x="0" y="0"/>
                </a:lnTo>
                <a:close/>
              </a:path>
            </a:pathLst>
          </a:custGeom>
          <a:solidFill>
            <a:srgbClr val="FFE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0B78C07E-3FAB-415D-B7AE-66FEB5EE07DE}"/>
              </a:ext>
            </a:extLst>
          </p:cNvPr>
          <p:cNvSpPr/>
          <p:nvPr/>
        </p:nvSpPr>
        <p:spPr>
          <a:xfrm rot="818819">
            <a:off x="1094575" y="2533057"/>
            <a:ext cx="1521128" cy="726755"/>
          </a:xfrm>
          <a:custGeom>
            <a:avLst/>
            <a:gdLst>
              <a:gd name="connsiteX0" fmla="*/ 0 w 2409372"/>
              <a:gd name="connsiteY0" fmla="*/ 0 h 1654629"/>
              <a:gd name="connsiteX1" fmla="*/ 2409372 w 2409372"/>
              <a:gd name="connsiteY1" fmla="*/ 0 h 1654629"/>
              <a:gd name="connsiteX2" fmla="*/ 2409372 w 2409372"/>
              <a:gd name="connsiteY2" fmla="*/ 1654629 h 1654629"/>
              <a:gd name="connsiteX3" fmla="*/ 0 w 2409372"/>
              <a:gd name="connsiteY3" fmla="*/ 1654629 h 1654629"/>
              <a:gd name="connsiteX4" fmla="*/ 0 w 2409372"/>
              <a:gd name="connsiteY4" fmla="*/ 0 h 1654629"/>
              <a:gd name="connsiteX0" fmla="*/ 0 w 2807895"/>
              <a:gd name="connsiteY0" fmla="*/ 0 h 2065693"/>
              <a:gd name="connsiteX1" fmla="*/ 2807895 w 2807895"/>
              <a:gd name="connsiteY1" fmla="*/ 411064 h 2065693"/>
              <a:gd name="connsiteX2" fmla="*/ 2807895 w 2807895"/>
              <a:gd name="connsiteY2" fmla="*/ 2065693 h 2065693"/>
              <a:gd name="connsiteX3" fmla="*/ 398523 w 2807895"/>
              <a:gd name="connsiteY3" fmla="*/ 2065693 h 2065693"/>
              <a:gd name="connsiteX4" fmla="*/ 0 w 2807895"/>
              <a:gd name="connsiteY4" fmla="*/ 0 h 2065693"/>
              <a:gd name="connsiteX0" fmla="*/ 0 w 2807895"/>
              <a:gd name="connsiteY0" fmla="*/ 0 h 2065693"/>
              <a:gd name="connsiteX1" fmla="*/ 2807895 w 2807895"/>
              <a:gd name="connsiteY1" fmla="*/ 411064 h 2065693"/>
              <a:gd name="connsiteX2" fmla="*/ 2807895 w 2807895"/>
              <a:gd name="connsiteY2" fmla="*/ 2065693 h 2065693"/>
              <a:gd name="connsiteX3" fmla="*/ 267173 w 2807895"/>
              <a:gd name="connsiteY3" fmla="*/ 1709249 h 2065693"/>
              <a:gd name="connsiteX4" fmla="*/ 0 w 2807895"/>
              <a:gd name="connsiteY4" fmla="*/ 0 h 2065693"/>
              <a:gd name="connsiteX0" fmla="*/ 0 w 2807895"/>
              <a:gd name="connsiteY0" fmla="*/ 0 h 2148693"/>
              <a:gd name="connsiteX1" fmla="*/ 2807895 w 2807895"/>
              <a:gd name="connsiteY1" fmla="*/ 411064 h 2148693"/>
              <a:gd name="connsiteX2" fmla="*/ 2589072 w 2807895"/>
              <a:gd name="connsiteY2" fmla="*/ 2148693 h 2148693"/>
              <a:gd name="connsiteX3" fmla="*/ 267173 w 2807895"/>
              <a:gd name="connsiteY3" fmla="*/ 1709249 h 2148693"/>
              <a:gd name="connsiteX4" fmla="*/ 0 w 2807895"/>
              <a:gd name="connsiteY4" fmla="*/ 0 h 2148693"/>
              <a:gd name="connsiteX0" fmla="*/ 0 w 2589072"/>
              <a:gd name="connsiteY0" fmla="*/ 0 h 2148693"/>
              <a:gd name="connsiteX1" fmla="*/ 2339834 w 2589072"/>
              <a:gd name="connsiteY1" fmla="*/ 390282 h 2148693"/>
              <a:gd name="connsiteX2" fmla="*/ 2589072 w 2589072"/>
              <a:gd name="connsiteY2" fmla="*/ 2148693 h 2148693"/>
              <a:gd name="connsiteX3" fmla="*/ 267173 w 2589072"/>
              <a:gd name="connsiteY3" fmla="*/ 1709249 h 2148693"/>
              <a:gd name="connsiteX4" fmla="*/ 0 w 2589072"/>
              <a:gd name="connsiteY4" fmla="*/ 0 h 2148693"/>
              <a:gd name="connsiteX0" fmla="*/ 0 w 2589072"/>
              <a:gd name="connsiteY0" fmla="*/ 0 h 2148693"/>
              <a:gd name="connsiteX1" fmla="*/ 2509088 w 2589072"/>
              <a:gd name="connsiteY1" fmla="*/ 349188 h 2148693"/>
              <a:gd name="connsiteX2" fmla="*/ 2589072 w 2589072"/>
              <a:gd name="connsiteY2" fmla="*/ 2148693 h 2148693"/>
              <a:gd name="connsiteX3" fmla="*/ 267173 w 2589072"/>
              <a:gd name="connsiteY3" fmla="*/ 1709249 h 2148693"/>
              <a:gd name="connsiteX4" fmla="*/ 0 w 2589072"/>
              <a:gd name="connsiteY4" fmla="*/ 0 h 2148693"/>
              <a:gd name="connsiteX0" fmla="*/ 0 w 2803658"/>
              <a:gd name="connsiteY0" fmla="*/ 0 h 2171272"/>
              <a:gd name="connsiteX1" fmla="*/ 2509088 w 2803658"/>
              <a:gd name="connsiteY1" fmla="*/ 349188 h 2171272"/>
              <a:gd name="connsiteX2" fmla="*/ 2803658 w 2803658"/>
              <a:gd name="connsiteY2" fmla="*/ 2171272 h 2171272"/>
              <a:gd name="connsiteX3" fmla="*/ 267173 w 2803658"/>
              <a:gd name="connsiteY3" fmla="*/ 1709249 h 2171272"/>
              <a:gd name="connsiteX4" fmla="*/ 0 w 2803658"/>
              <a:gd name="connsiteY4" fmla="*/ 0 h 2171272"/>
              <a:gd name="connsiteX0" fmla="*/ 0 w 3996268"/>
              <a:gd name="connsiteY0" fmla="*/ 0 h 2171272"/>
              <a:gd name="connsiteX1" fmla="*/ 3996268 w 3996268"/>
              <a:gd name="connsiteY1" fmla="*/ 630357 h 2171272"/>
              <a:gd name="connsiteX2" fmla="*/ 2803658 w 3996268"/>
              <a:gd name="connsiteY2" fmla="*/ 2171272 h 2171272"/>
              <a:gd name="connsiteX3" fmla="*/ 267173 w 3996268"/>
              <a:gd name="connsiteY3" fmla="*/ 1709249 h 2171272"/>
              <a:gd name="connsiteX4" fmla="*/ 0 w 3996268"/>
              <a:gd name="connsiteY4" fmla="*/ 0 h 2171272"/>
              <a:gd name="connsiteX0" fmla="*/ 0 w 3996268"/>
              <a:gd name="connsiteY0" fmla="*/ 0 h 2011477"/>
              <a:gd name="connsiteX1" fmla="*/ 3996268 w 3996268"/>
              <a:gd name="connsiteY1" fmla="*/ 630357 h 2011477"/>
              <a:gd name="connsiteX2" fmla="*/ 2600565 w 3996268"/>
              <a:gd name="connsiteY2" fmla="*/ 2011477 h 2011477"/>
              <a:gd name="connsiteX3" fmla="*/ 267173 w 3996268"/>
              <a:gd name="connsiteY3" fmla="*/ 1709249 h 2011477"/>
              <a:gd name="connsiteX4" fmla="*/ 0 w 3996268"/>
              <a:gd name="connsiteY4" fmla="*/ 0 h 2011477"/>
              <a:gd name="connsiteX0" fmla="*/ 0 w 3996268"/>
              <a:gd name="connsiteY0" fmla="*/ 0 h 2169238"/>
              <a:gd name="connsiteX1" fmla="*/ 3996268 w 3996268"/>
              <a:gd name="connsiteY1" fmla="*/ 630357 h 2169238"/>
              <a:gd name="connsiteX2" fmla="*/ 2504446 w 3996268"/>
              <a:gd name="connsiteY2" fmla="*/ 2169238 h 2169238"/>
              <a:gd name="connsiteX3" fmla="*/ 267173 w 3996268"/>
              <a:gd name="connsiteY3" fmla="*/ 1709249 h 2169238"/>
              <a:gd name="connsiteX4" fmla="*/ 0 w 3996268"/>
              <a:gd name="connsiteY4" fmla="*/ 0 h 2169238"/>
              <a:gd name="connsiteX0" fmla="*/ 1315722 w 3729095"/>
              <a:gd name="connsiteY0" fmla="*/ 0 h 1985988"/>
              <a:gd name="connsiteX1" fmla="*/ 3729095 w 3729095"/>
              <a:gd name="connsiteY1" fmla="*/ 447107 h 1985988"/>
              <a:gd name="connsiteX2" fmla="*/ 2237273 w 3729095"/>
              <a:gd name="connsiteY2" fmla="*/ 1985988 h 1985988"/>
              <a:gd name="connsiteX3" fmla="*/ 0 w 3729095"/>
              <a:gd name="connsiteY3" fmla="*/ 1525999 h 1985988"/>
              <a:gd name="connsiteX4" fmla="*/ 1315722 w 3729095"/>
              <a:gd name="connsiteY4" fmla="*/ 0 h 1985988"/>
              <a:gd name="connsiteX0" fmla="*/ 1343525 w 3729095"/>
              <a:gd name="connsiteY0" fmla="*/ 0 h 1932994"/>
              <a:gd name="connsiteX1" fmla="*/ 3729095 w 3729095"/>
              <a:gd name="connsiteY1" fmla="*/ 394113 h 1932994"/>
              <a:gd name="connsiteX2" fmla="*/ 2237273 w 3729095"/>
              <a:gd name="connsiteY2" fmla="*/ 1932994 h 1932994"/>
              <a:gd name="connsiteX3" fmla="*/ 0 w 3729095"/>
              <a:gd name="connsiteY3" fmla="*/ 1473005 h 1932994"/>
              <a:gd name="connsiteX4" fmla="*/ 1343525 w 3729095"/>
              <a:gd name="connsiteY4" fmla="*/ 0 h 1932994"/>
              <a:gd name="connsiteX0" fmla="*/ 1660266 w 4045836"/>
              <a:gd name="connsiteY0" fmla="*/ 0 h 1932994"/>
              <a:gd name="connsiteX1" fmla="*/ 4045836 w 4045836"/>
              <a:gd name="connsiteY1" fmla="*/ 394113 h 1932994"/>
              <a:gd name="connsiteX2" fmla="*/ 2554014 w 4045836"/>
              <a:gd name="connsiteY2" fmla="*/ 1932994 h 1932994"/>
              <a:gd name="connsiteX3" fmla="*/ 0 w 4045836"/>
              <a:gd name="connsiteY3" fmla="*/ 1460293 h 1932994"/>
              <a:gd name="connsiteX4" fmla="*/ 1660266 w 4045836"/>
              <a:gd name="connsiteY4" fmla="*/ 0 h 193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5836" h="1932994">
                <a:moveTo>
                  <a:pt x="1660266" y="0"/>
                </a:moveTo>
                <a:lnTo>
                  <a:pt x="4045836" y="394113"/>
                </a:lnTo>
                <a:lnTo>
                  <a:pt x="2554014" y="1932994"/>
                </a:lnTo>
                <a:lnTo>
                  <a:pt x="0" y="1460293"/>
                </a:lnTo>
                <a:lnTo>
                  <a:pt x="1660266" y="0"/>
                </a:lnTo>
                <a:close/>
              </a:path>
            </a:pathLst>
          </a:custGeom>
          <a:solidFill>
            <a:srgbClr val="FFE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2F9B0-8AA9-48A8-8DA4-B5C0AE5350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50" b="90000" l="10000" r="90000">
                        <a14:foregroundMark x1="31250" y1="9750" x2="31250" y2="9750"/>
                        <a14:backgroundMark x1="41625" y1="88625" x2="41625" y2="88625"/>
                        <a14:backgroundMark x1="58375" y1="90000" x2="67750" y2="86750"/>
                        <a14:backgroundMark x1="69000" y1="85750" x2="70000" y2="85000"/>
                        <a14:backgroundMark x1="45625" y1="89750" x2="45625" y2="89750"/>
                        <a14:backgroundMark x1="36500" y1="85875" x2="36500" y2="85875"/>
                        <a14:backgroundMark x1="32500" y1="81125" x2="32500" y2="81125"/>
                        <a14:backgroundMark x1="31500" y1="79250" x2="31500" y2="79250"/>
                        <a14:backgroundMark x1="38125" y1="86875" x2="38125" y2="86875"/>
                        <a14:backgroundMark x1="31625" y1="78875" x2="31625" y2="78875"/>
                        <a14:backgroundMark x1="43750" y1="88875" x2="43750" y2="88875"/>
                        <a14:backgroundMark x1="54500" y1="89500" x2="54500" y2="89500"/>
                        <a14:backgroundMark x1="71625" y1="82750" x2="71625" y2="82750"/>
                        <a14:backgroundMark x1="32125" y1="80000" x2="32125" y2="8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6544" y="-4292"/>
            <a:ext cx="6773391" cy="67733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C015670-6ED9-45DC-BCEA-3EF43DD01A5E}"/>
              </a:ext>
            </a:extLst>
          </p:cNvPr>
          <p:cNvSpPr/>
          <p:nvPr/>
        </p:nvSpPr>
        <p:spPr>
          <a:xfrm>
            <a:off x="6911943" y="4515044"/>
            <a:ext cx="1270284" cy="575603"/>
          </a:xfrm>
          <a:custGeom>
            <a:avLst/>
            <a:gdLst>
              <a:gd name="connsiteX0" fmla="*/ 0 w 673100"/>
              <a:gd name="connsiteY0" fmla="*/ 0 h 469900"/>
              <a:gd name="connsiteX1" fmla="*/ 673100 w 673100"/>
              <a:gd name="connsiteY1" fmla="*/ 0 h 469900"/>
              <a:gd name="connsiteX2" fmla="*/ 673100 w 673100"/>
              <a:gd name="connsiteY2" fmla="*/ 469900 h 469900"/>
              <a:gd name="connsiteX3" fmla="*/ 0 w 673100"/>
              <a:gd name="connsiteY3" fmla="*/ 469900 h 469900"/>
              <a:gd name="connsiteX4" fmla="*/ 0 w 673100"/>
              <a:gd name="connsiteY4" fmla="*/ 0 h 469900"/>
              <a:gd name="connsiteX0" fmla="*/ 0 w 968375"/>
              <a:gd name="connsiteY0" fmla="*/ 114300 h 584200"/>
              <a:gd name="connsiteX1" fmla="*/ 968375 w 968375"/>
              <a:gd name="connsiteY1" fmla="*/ 0 h 584200"/>
              <a:gd name="connsiteX2" fmla="*/ 673100 w 968375"/>
              <a:gd name="connsiteY2" fmla="*/ 584200 h 584200"/>
              <a:gd name="connsiteX3" fmla="*/ 0 w 968375"/>
              <a:gd name="connsiteY3" fmla="*/ 584200 h 584200"/>
              <a:gd name="connsiteX4" fmla="*/ 0 w 968375"/>
              <a:gd name="connsiteY4" fmla="*/ 114300 h 584200"/>
              <a:gd name="connsiteX0" fmla="*/ 0 w 968375"/>
              <a:gd name="connsiteY0" fmla="*/ 186293 h 656193"/>
              <a:gd name="connsiteX1" fmla="*/ 968375 w 968375"/>
              <a:gd name="connsiteY1" fmla="*/ 71993 h 656193"/>
              <a:gd name="connsiteX2" fmla="*/ 673100 w 968375"/>
              <a:gd name="connsiteY2" fmla="*/ 656193 h 656193"/>
              <a:gd name="connsiteX3" fmla="*/ 0 w 968375"/>
              <a:gd name="connsiteY3" fmla="*/ 656193 h 656193"/>
              <a:gd name="connsiteX4" fmla="*/ 0 w 968375"/>
              <a:gd name="connsiteY4" fmla="*/ 186293 h 656193"/>
              <a:gd name="connsiteX0" fmla="*/ 0 w 1273175"/>
              <a:gd name="connsiteY0" fmla="*/ 56272 h 526172"/>
              <a:gd name="connsiteX1" fmla="*/ 1273175 w 1273175"/>
              <a:gd name="connsiteY1" fmla="*/ 122947 h 526172"/>
              <a:gd name="connsiteX2" fmla="*/ 673100 w 1273175"/>
              <a:gd name="connsiteY2" fmla="*/ 526172 h 526172"/>
              <a:gd name="connsiteX3" fmla="*/ 0 w 1273175"/>
              <a:gd name="connsiteY3" fmla="*/ 526172 h 526172"/>
              <a:gd name="connsiteX4" fmla="*/ 0 w 1273175"/>
              <a:gd name="connsiteY4" fmla="*/ 56272 h 526172"/>
              <a:gd name="connsiteX0" fmla="*/ 0 w 1273175"/>
              <a:gd name="connsiteY0" fmla="*/ 107755 h 577655"/>
              <a:gd name="connsiteX1" fmla="*/ 1273175 w 1273175"/>
              <a:gd name="connsiteY1" fmla="*/ 174430 h 577655"/>
              <a:gd name="connsiteX2" fmla="*/ 673100 w 1273175"/>
              <a:gd name="connsiteY2" fmla="*/ 577655 h 577655"/>
              <a:gd name="connsiteX3" fmla="*/ 0 w 1273175"/>
              <a:gd name="connsiteY3" fmla="*/ 577655 h 577655"/>
              <a:gd name="connsiteX4" fmla="*/ 0 w 1273175"/>
              <a:gd name="connsiteY4" fmla="*/ 107755 h 577655"/>
              <a:gd name="connsiteX0" fmla="*/ 152400 w 1273175"/>
              <a:gd name="connsiteY0" fmla="*/ 159622 h 553322"/>
              <a:gd name="connsiteX1" fmla="*/ 1273175 w 1273175"/>
              <a:gd name="connsiteY1" fmla="*/ 150097 h 553322"/>
              <a:gd name="connsiteX2" fmla="*/ 673100 w 1273175"/>
              <a:gd name="connsiteY2" fmla="*/ 553322 h 553322"/>
              <a:gd name="connsiteX3" fmla="*/ 0 w 1273175"/>
              <a:gd name="connsiteY3" fmla="*/ 553322 h 553322"/>
              <a:gd name="connsiteX4" fmla="*/ 152400 w 1273175"/>
              <a:gd name="connsiteY4" fmla="*/ 159622 h 553322"/>
              <a:gd name="connsiteX0" fmla="*/ 95250 w 1273175"/>
              <a:gd name="connsiteY0" fmla="*/ 107755 h 577655"/>
              <a:gd name="connsiteX1" fmla="*/ 1273175 w 1273175"/>
              <a:gd name="connsiteY1" fmla="*/ 174430 h 577655"/>
              <a:gd name="connsiteX2" fmla="*/ 673100 w 1273175"/>
              <a:gd name="connsiteY2" fmla="*/ 577655 h 577655"/>
              <a:gd name="connsiteX3" fmla="*/ 0 w 1273175"/>
              <a:gd name="connsiteY3" fmla="*/ 577655 h 577655"/>
              <a:gd name="connsiteX4" fmla="*/ 95250 w 1273175"/>
              <a:gd name="connsiteY4" fmla="*/ 107755 h 577655"/>
              <a:gd name="connsiteX0" fmla="*/ 95250 w 1273175"/>
              <a:gd name="connsiteY0" fmla="*/ 107755 h 577655"/>
              <a:gd name="connsiteX1" fmla="*/ 1273175 w 1273175"/>
              <a:gd name="connsiteY1" fmla="*/ 174430 h 577655"/>
              <a:gd name="connsiteX2" fmla="*/ 1187450 w 1273175"/>
              <a:gd name="connsiteY2" fmla="*/ 453830 h 577655"/>
              <a:gd name="connsiteX3" fmla="*/ 0 w 1273175"/>
              <a:gd name="connsiteY3" fmla="*/ 577655 h 577655"/>
              <a:gd name="connsiteX4" fmla="*/ 95250 w 1273175"/>
              <a:gd name="connsiteY4" fmla="*/ 107755 h 577655"/>
              <a:gd name="connsiteX0" fmla="*/ 95250 w 1273175"/>
              <a:gd name="connsiteY0" fmla="*/ 107755 h 580057"/>
              <a:gd name="connsiteX1" fmla="*/ 1273175 w 1273175"/>
              <a:gd name="connsiteY1" fmla="*/ 174430 h 580057"/>
              <a:gd name="connsiteX2" fmla="*/ 1187450 w 1273175"/>
              <a:gd name="connsiteY2" fmla="*/ 453830 h 580057"/>
              <a:gd name="connsiteX3" fmla="*/ 0 w 1273175"/>
              <a:gd name="connsiteY3" fmla="*/ 577655 h 580057"/>
              <a:gd name="connsiteX4" fmla="*/ 95250 w 1273175"/>
              <a:gd name="connsiteY4" fmla="*/ 107755 h 580057"/>
              <a:gd name="connsiteX0" fmla="*/ 47625 w 1225550"/>
              <a:gd name="connsiteY0" fmla="*/ 107755 h 575603"/>
              <a:gd name="connsiteX1" fmla="*/ 1225550 w 1225550"/>
              <a:gd name="connsiteY1" fmla="*/ 174430 h 575603"/>
              <a:gd name="connsiteX2" fmla="*/ 1139825 w 1225550"/>
              <a:gd name="connsiteY2" fmla="*/ 453830 h 575603"/>
              <a:gd name="connsiteX3" fmla="*/ 0 w 1225550"/>
              <a:gd name="connsiteY3" fmla="*/ 568130 h 575603"/>
              <a:gd name="connsiteX4" fmla="*/ 47625 w 1225550"/>
              <a:gd name="connsiteY4" fmla="*/ 107755 h 575603"/>
              <a:gd name="connsiteX0" fmla="*/ 92359 w 1270284"/>
              <a:gd name="connsiteY0" fmla="*/ 107755 h 575603"/>
              <a:gd name="connsiteX1" fmla="*/ 1270284 w 1270284"/>
              <a:gd name="connsiteY1" fmla="*/ 174430 h 575603"/>
              <a:gd name="connsiteX2" fmla="*/ 1184559 w 1270284"/>
              <a:gd name="connsiteY2" fmla="*/ 453830 h 575603"/>
              <a:gd name="connsiteX3" fmla="*/ 44734 w 1270284"/>
              <a:gd name="connsiteY3" fmla="*/ 568130 h 575603"/>
              <a:gd name="connsiteX4" fmla="*/ 92359 w 1270284"/>
              <a:gd name="connsiteY4" fmla="*/ 107755 h 57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84" h="575603">
                <a:moveTo>
                  <a:pt x="92359" y="107755"/>
                </a:moveTo>
                <a:cubicBezTo>
                  <a:pt x="415151" y="69655"/>
                  <a:pt x="1204667" y="-149420"/>
                  <a:pt x="1270284" y="174430"/>
                </a:cubicBezTo>
                <a:lnTo>
                  <a:pt x="1184559" y="453830"/>
                </a:lnTo>
                <a:cubicBezTo>
                  <a:pt x="731592" y="666555"/>
                  <a:pt x="440551" y="526855"/>
                  <a:pt x="44734" y="568130"/>
                </a:cubicBezTo>
                <a:cubicBezTo>
                  <a:pt x="-72741" y="367047"/>
                  <a:pt x="76484" y="261213"/>
                  <a:pt x="92359" y="107755"/>
                </a:cubicBezTo>
                <a:close/>
              </a:path>
            </a:pathLst>
          </a:custGeom>
          <a:solidFill>
            <a:srgbClr val="FEF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97D0B7BE-C040-4D90-A1FB-4C475A9207C3}"/>
              </a:ext>
            </a:extLst>
          </p:cNvPr>
          <p:cNvSpPr/>
          <p:nvPr/>
        </p:nvSpPr>
        <p:spPr>
          <a:xfrm rot="15925091">
            <a:off x="7783483" y="4457991"/>
            <a:ext cx="179420" cy="114107"/>
          </a:xfrm>
          <a:custGeom>
            <a:avLst/>
            <a:gdLst>
              <a:gd name="connsiteX0" fmla="*/ 0 w 673100"/>
              <a:gd name="connsiteY0" fmla="*/ 0 h 469900"/>
              <a:gd name="connsiteX1" fmla="*/ 673100 w 673100"/>
              <a:gd name="connsiteY1" fmla="*/ 0 h 469900"/>
              <a:gd name="connsiteX2" fmla="*/ 673100 w 673100"/>
              <a:gd name="connsiteY2" fmla="*/ 469900 h 469900"/>
              <a:gd name="connsiteX3" fmla="*/ 0 w 673100"/>
              <a:gd name="connsiteY3" fmla="*/ 469900 h 469900"/>
              <a:gd name="connsiteX4" fmla="*/ 0 w 673100"/>
              <a:gd name="connsiteY4" fmla="*/ 0 h 469900"/>
              <a:gd name="connsiteX0" fmla="*/ 0 w 968375"/>
              <a:gd name="connsiteY0" fmla="*/ 114300 h 584200"/>
              <a:gd name="connsiteX1" fmla="*/ 968375 w 968375"/>
              <a:gd name="connsiteY1" fmla="*/ 0 h 584200"/>
              <a:gd name="connsiteX2" fmla="*/ 673100 w 968375"/>
              <a:gd name="connsiteY2" fmla="*/ 584200 h 584200"/>
              <a:gd name="connsiteX3" fmla="*/ 0 w 968375"/>
              <a:gd name="connsiteY3" fmla="*/ 584200 h 584200"/>
              <a:gd name="connsiteX4" fmla="*/ 0 w 968375"/>
              <a:gd name="connsiteY4" fmla="*/ 114300 h 584200"/>
              <a:gd name="connsiteX0" fmla="*/ 0 w 968375"/>
              <a:gd name="connsiteY0" fmla="*/ 186293 h 656193"/>
              <a:gd name="connsiteX1" fmla="*/ 968375 w 968375"/>
              <a:gd name="connsiteY1" fmla="*/ 71993 h 656193"/>
              <a:gd name="connsiteX2" fmla="*/ 673100 w 968375"/>
              <a:gd name="connsiteY2" fmla="*/ 656193 h 656193"/>
              <a:gd name="connsiteX3" fmla="*/ 0 w 968375"/>
              <a:gd name="connsiteY3" fmla="*/ 656193 h 656193"/>
              <a:gd name="connsiteX4" fmla="*/ 0 w 968375"/>
              <a:gd name="connsiteY4" fmla="*/ 186293 h 656193"/>
              <a:gd name="connsiteX0" fmla="*/ 0 w 1273175"/>
              <a:gd name="connsiteY0" fmla="*/ 56272 h 526172"/>
              <a:gd name="connsiteX1" fmla="*/ 1273175 w 1273175"/>
              <a:gd name="connsiteY1" fmla="*/ 122947 h 526172"/>
              <a:gd name="connsiteX2" fmla="*/ 673100 w 1273175"/>
              <a:gd name="connsiteY2" fmla="*/ 526172 h 526172"/>
              <a:gd name="connsiteX3" fmla="*/ 0 w 1273175"/>
              <a:gd name="connsiteY3" fmla="*/ 526172 h 526172"/>
              <a:gd name="connsiteX4" fmla="*/ 0 w 1273175"/>
              <a:gd name="connsiteY4" fmla="*/ 56272 h 526172"/>
              <a:gd name="connsiteX0" fmla="*/ 0 w 1273175"/>
              <a:gd name="connsiteY0" fmla="*/ 107755 h 577655"/>
              <a:gd name="connsiteX1" fmla="*/ 1273175 w 1273175"/>
              <a:gd name="connsiteY1" fmla="*/ 174430 h 577655"/>
              <a:gd name="connsiteX2" fmla="*/ 673100 w 1273175"/>
              <a:gd name="connsiteY2" fmla="*/ 577655 h 577655"/>
              <a:gd name="connsiteX3" fmla="*/ 0 w 1273175"/>
              <a:gd name="connsiteY3" fmla="*/ 577655 h 577655"/>
              <a:gd name="connsiteX4" fmla="*/ 0 w 1273175"/>
              <a:gd name="connsiteY4" fmla="*/ 107755 h 577655"/>
              <a:gd name="connsiteX0" fmla="*/ 152400 w 1273175"/>
              <a:gd name="connsiteY0" fmla="*/ 159622 h 553322"/>
              <a:gd name="connsiteX1" fmla="*/ 1273175 w 1273175"/>
              <a:gd name="connsiteY1" fmla="*/ 150097 h 553322"/>
              <a:gd name="connsiteX2" fmla="*/ 673100 w 1273175"/>
              <a:gd name="connsiteY2" fmla="*/ 553322 h 553322"/>
              <a:gd name="connsiteX3" fmla="*/ 0 w 1273175"/>
              <a:gd name="connsiteY3" fmla="*/ 553322 h 553322"/>
              <a:gd name="connsiteX4" fmla="*/ 152400 w 1273175"/>
              <a:gd name="connsiteY4" fmla="*/ 159622 h 553322"/>
              <a:gd name="connsiteX0" fmla="*/ 95250 w 1273175"/>
              <a:gd name="connsiteY0" fmla="*/ 107755 h 577655"/>
              <a:gd name="connsiteX1" fmla="*/ 1273175 w 1273175"/>
              <a:gd name="connsiteY1" fmla="*/ 174430 h 577655"/>
              <a:gd name="connsiteX2" fmla="*/ 673100 w 1273175"/>
              <a:gd name="connsiteY2" fmla="*/ 577655 h 577655"/>
              <a:gd name="connsiteX3" fmla="*/ 0 w 1273175"/>
              <a:gd name="connsiteY3" fmla="*/ 577655 h 577655"/>
              <a:gd name="connsiteX4" fmla="*/ 95250 w 1273175"/>
              <a:gd name="connsiteY4" fmla="*/ 107755 h 577655"/>
              <a:gd name="connsiteX0" fmla="*/ 95250 w 1273175"/>
              <a:gd name="connsiteY0" fmla="*/ 107755 h 577655"/>
              <a:gd name="connsiteX1" fmla="*/ 1273175 w 1273175"/>
              <a:gd name="connsiteY1" fmla="*/ 174430 h 577655"/>
              <a:gd name="connsiteX2" fmla="*/ 1187450 w 1273175"/>
              <a:gd name="connsiteY2" fmla="*/ 453830 h 577655"/>
              <a:gd name="connsiteX3" fmla="*/ 0 w 1273175"/>
              <a:gd name="connsiteY3" fmla="*/ 577655 h 577655"/>
              <a:gd name="connsiteX4" fmla="*/ 95250 w 1273175"/>
              <a:gd name="connsiteY4" fmla="*/ 107755 h 577655"/>
              <a:gd name="connsiteX0" fmla="*/ 95250 w 1273175"/>
              <a:gd name="connsiteY0" fmla="*/ 107755 h 580057"/>
              <a:gd name="connsiteX1" fmla="*/ 1273175 w 1273175"/>
              <a:gd name="connsiteY1" fmla="*/ 174430 h 580057"/>
              <a:gd name="connsiteX2" fmla="*/ 1187450 w 1273175"/>
              <a:gd name="connsiteY2" fmla="*/ 453830 h 580057"/>
              <a:gd name="connsiteX3" fmla="*/ 0 w 1273175"/>
              <a:gd name="connsiteY3" fmla="*/ 577655 h 580057"/>
              <a:gd name="connsiteX4" fmla="*/ 95250 w 1273175"/>
              <a:gd name="connsiteY4" fmla="*/ 107755 h 580057"/>
              <a:gd name="connsiteX0" fmla="*/ 47625 w 1225550"/>
              <a:gd name="connsiteY0" fmla="*/ 107755 h 575603"/>
              <a:gd name="connsiteX1" fmla="*/ 1225550 w 1225550"/>
              <a:gd name="connsiteY1" fmla="*/ 174430 h 575603"/>
              <a:gd name="connsiteX2" fmla="*/ 1139825 w 1225550"/>
              <a:gd name="connsiteY2" fmla="*/ 453830 h 575603"/>
              <a:gd name="connsiteX3" fmla="*/ 0 w 1225550"/>
              <a:gd name="connsiteY3" fmla="*/ 568130 h 575603"/>
              <a:gd name="connsiteX4" fmla="*/ 47625 w 1225550"/>
              <a:gd name="connsiteY4" fmla="*/ 107755 h 575603"/>
              <a:gd name="connsiteX0" fmla="*/ 92359 w 1270284"/>
              <a:gd name="connsiteY0" fmla="*/ 107755 h 575603"/>
              <a:gd name="connsiteX1" fmla="*/ 1270284 w 1270284"/>
              <a:gd name="connsiteY1" fmla="*/ 174430 h 575603"/>
              <a:gd name="connsiteX2" fmla="*/ 1184559 w 1270284"/>
              <a:gd name="connsiteY2" fmla="*/ 453830 h 575603"/>
              <a:gd name="connsiteX3" fmla="*/ 44734 w 1270284"/>
              <a:gd name="connsiteY3" fmla="*/ 568130 h 575603"/>
              <a:gd name="connsiteX4" fmla="*/ 92359 w 1270284"/>
              <a:gd name="connsiteY4" fmla="*/ 107755 h 57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84" h="575603">
                <a:moveTo>
                  <a:pt x="92359" y="107755"/>
                </a:moveTo>
                <a:cubicBezTo>
                  <a:pt x="415151" y="69655"/>
                  <a:pt x="1204667" y="-149420"/>
                  <a:pt x="1270284" y="174430"/>
                </a:cubicBezTo>
                <a:lnTo>
                  <a:pt x="1184559" y="453830"/>
                </a:lnTo>
                <a:cubicBezTo>
                  <a:pt x="731592" y="666555"/>
                  <a:pt x="440551" y="526855"/>
                  <a:pt x="44734" y="568130"/>
                </a:cubicBezTo>
                <a:cubicBezTo>
                  <a:pt x="-72741" y="367047"/>
                  <a:pt x="76484" y="261213"/>
                  <a:pt x="92359" y="107755"/>
                </a:cubicBezTo>
                <a:close/>
              </a:path>
            </a:pathLst>
          </a:custGeom>
          <a:solidFill>
            <a:srgbClr val="FEF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BC9BB39-997C-4878-B9B0-67B03F014246}"/>
              </a:ext>
            </a:extLst>
          </p:cNvPr>
          <p:cNvSpPr/>
          <p:nvPr/>
        </p:nvSpPr>
        <p:spPr>
          <a:xfrm rot="15925091">
            <a:off x="7293912" y="4341306"/>
            <a:ext cx="216101" cy="369927"/>
          </a:xfrm>
          <a:custGeom>
            <a:avLst/>
            <a:gdLst>
              <a:gd name="connsiteX0" fmla="*/ 0 w 673100"/>
              <a:gd name="connsiteY0" fmla="*/ 0 h 469900"/>
              <a:gd name="connsiteX1" fmla="*/ 673100 w 673100"/>
              <a:gd name="connsiteY1" fmla="*/ 0 h 469900"/>
              <a:gd name="connsiteX2" fmla="*/ 673100 w 673100"/>
              <a:gd name="connsiteY2" fmla="*/ 469900 h 469900"/>
              <a:gd name="connsiteX3" fmla="*/ 0 w 673100"/>
              <a:gd name="connsiteY3" fmla="*/ 469900 h 469900"/>
              <a:gd name="connsiteX4" fmla="*/ 0 w 673100"/>
              <a:gd name="connsiteY4" fmla="*/ 0 h 469900"/>
              <a:gd name="connsiteX0" fmla="*/ 0 w 968375"/>
              <a:gd name="connsiteY0" fmla="*/ 114300 h 584200"/>
              <a:gd name="connsiteX1" fmla="*/ 968375 w 968375"/>
              <a:gd name="connsiteY1" fmla="*/ 0 h 584200"/>
              <a:gd name="connsiteX2" fmla="*/ 673100 w 968375"/>
              <a:gd name="connsiteY2" fmla="*/ 584200 h 584200"/>
              <a:gd name="connsiteX3" fmla="*/ 0 w 968375"/>
              <a:gd name="connsiteY3" fmla="*/ 584200 h 584200"/>
              <a:gd name="connsiteX4" fmla="*/ 0 w 968375"/>
              <a:gd name="connsiteY4" fmla="*/ 114300 h 584200"/>
              <a:gd name="connsiteX0" fmla="*/ 0 w 968375"/>
              <a:gd name="connsiteY0" fmla="*/ 186293 h 656193"/>
              <a:gd name="connsiteX1" fmla="*/ 968375 w 968375"/>
              <a:gd name="connsiteY1" fmla="*/ 71993 h 656193"/>
              <a:gd name="connsiteX2" fmla="*/ 673100 w 968375"/>
              <a:gd name="connsiteY2" fmla="*/ 656193 h 656193"/>
              <a:gd name="connsiteX3" fmla="*/ 0 w 968375"/>
              <a:gd name="connsiteY3" fmla="*/ 656193 h 656193"/>
              <a:gd name="connsiteX4" fmla="*/ 0 w 968375"/>
              <a:gd name="connsiteY4" fmla="*/ 186293 h 656193"/>
              <a:gd name="connsiteX0" fmla="*/ 0 w 1273175"/>
              <a:gd name="connsiteY0" fmla="*/ 56272 h 526172"/>
              <a:gd name="connsiteX1" fmla="*/ 1273175 w 1273175"/>
              <a:gd name="connsiteY1" fmla="*/ 122947 h 526172"/>
              <a:gd name="connsiteX2" fmla="*/ 673100 w 1273175"/>
              <a:gd name="connsiteY2" fmla="*/ 526172 h 526172"/>
              <a:gd name="connsiteX3" fmla="*/ 0 w 1273175"/>
              <a:gd name="connsiteY3" fmla="*/ 526172 h 526172"/>
              <a:gd name="connsiteX4" fmla="*/ 0 w 1273175"/>
              <a:gd name="connsiteY4" fmla="*/ 56272 h 526172"/>
              <a:gd name="connsiteX0" fmla="*/ 0 w 1273175"/>
              <a:gd name="connsiteY0" fmla="*/ 107755 h 577655"/>
              <a:gd name="connsiteX1" fmla="*/ 1273175 w 1273175"/>
              <a:gd name="connsiteY1" fmla="*/ 174430 h 577655"/>
              <a:gd name="connsiteX2" fmla="*/ 673100 w 1273175"/>
              <a:gd name="connsiteY2" fmla="*/ 577655 h 577655"/>
              <a:gd name="connsiteX3" fmla="*/ 0 w 1273175"/>
              <a:gd name="connsiteY3" fmla="*/ 577655 h 577655"/>
              <a:gd name="connsiteX4" fmla="*/ 0 w 1273175"/>
              <a:gd name="connsiteY4" fmla="*/ 107755 h 577655"/>
              <a:gd name="connsiteX0" fmla="*/ 152400 w 1273175"/>
              <a:gd name="connsiteY0" fmla="*/ 159622 h 553322"/>
              <a:gd name="connsiteX1" fmla="*/ 1273175 w 1273175"/>
              <a:gd name="connsiteY1" fmla="*/ 150097 h 553322"/>
              <a:gd name="connsiteX2" fmla="*/ 673100 w 1273175"/>
              <a:gd name="connsiteY2" fmla="*/ 553322 h 553322"/>
              <a:gd name="connsiteX3" fmla="*/ 0 w 1273175"/>
              <a:gd name="connsiteY3" fmla="*/ 553322 h 553322"/>
              <a:gd name="connsiteX4" fmla="*/ 152400 w 1273175"/>
              <a:gd name="connsiteY4" fmla="*/ 159622 h 553322"/>
              <a:gd name="connsiteX0" fmla="*/ 95250 w 1273175"/>
              <a:gd name="connsiteY0" fmla="*/ 107755 h 577655"/>
              <a:gd name="connsiteX1" fmla="*/ 1273175 w 1273175"/>
              <a:gd name="connsiteY1" fmla="*/ 174430 h 577655"/>
              <a:gd name="connsiteX2" fmla="*/ 673100 w 1273175"/>
              <a:gd name="connsiteY2" fmla="*/ 577655 h 577655"/>
              <a:gd name="connsiteX3" fmla="*/ 0 w 1273175"/>
              <a:gd name="connsiteY3" fmla="*/ 577655 h 577655"/>
              <a:gd name="connsiteX4" fmla="*/ 95250 w 1273175"/>
              <a:gd name="connsiteY4" fmla="*/ 107755 h 577655"/>
              <a:gd name="connsiteX0" fmla="*/ 95250 w 1273175"/>
              <a:gd name="connsiteY0" fmla="*/ 107755 h 577655"/>
              <a:gd name="connsiteX1" fmla="*/ 1273175 w 1273175"/>
              <a:gd name="connsiteY1" fmla="*/ 174430 h 577655"/>
              <a:gd name="connsiteX2" fmla="*/ 1187450 w 1273175"/>
              <a:gd name="connsiteY2" fmla="*/ 453830 h 577655"/>
              <a:gd name="connsiteX3" fmla="*/ 0 w 1273175"/>
              <a:gd name="connsiteY3" fmla="*/ 577655 h 577655"/>
              <a:gd name="connsiteX4" fmla="*/ 95250 w 1273175"/>
              <a:gd name="connsiteY4" fmla="*/ 107755 h 577655"/>
              <a:gd name="connsiteX0" fmla="*/ 95250 w 1273175"/>
              <a:gd name="connsiteY0" fmla="*/ 107755 h 580057"/>
              <a:gd name="connsiteX1" fmla="*/ 1273175 w 1273175"/>
              <a:gd name="connsiteY1" fmla="*/ 174430 h 580057"/>
              <a:gd name="connsiteX2" fmla="*/ 1187450 w 1273175"/>
              <a:gd name="connsiteY2" fmla="*/ 453830 h 580057"/>
              <a:gd name="connsiteX3" fmla="*/ 0 w 1273175"/>
              <a:gd name="connsiteY3" fmla="*/ 577655 h 580057"/>
              <a:gd name="connsiteX4" fmla="*/ 95250 w 1273175"/>
              <a:gd name="connsiteY4" fmla="*/ 107755 h 580057"/>
              <a:gd name="connsiteX0" fmla="*/ 47625 w 1225550"/>
              <a:gd name="connsiteY0" fmla="*/ 107755 h 575603"/>
              <a:gd name="connsiteX1" fmla="*/ 1225550 w 1225550"/>
              <a:gd name="connsiteY1" fmla="*/ 174430 h 575603"/>
              <a:gd name="connsiteX2" fmla="*/ 1139825 w 1225550"/>
              <a:gd name="connsiteY2" fmla="*/ 453830 h 575603"/>
              <a:gd name="connsiteX3" fmla="*/ 0 w 1225550"/>
              <a:gd name="connsiteY3" fmla="*/ 568130 h 575603"/>
              <a:gd name="connsiteX4" fmla="*/ 47625 w 1225550"/>
              <a:gd name="connsiteY4" fmla="*/ 107755 h 575603"/>
              <a:gd name="connsiteX0" fmla="*/ 92359 w 1270284"/>
              <a:gd name="connsiteY0" fmla="*/ 107755 h 575603"/>
              <a:gd name="connsiteX1" fmla="*/ 1270284 w 1270284"/>
              <a:gd name="connsiteY1" fmla="*/ 174430 h 575603"/>
              <a:gd name="connsiteX2" fmla="*/ 1184559 w 1270284"/>
              <a:gd name="connsiteY2" fmla="*/ 453830 h 575603"/>
              <a:gd name="connsiteX3" fmla="*/ 44734 w 1270284"/>
              <a:gd name="connsiteY3" fmla="*/ 568130 h 575603"/>
              <a:gd name="connsiteX4" fmla="*/ 92359 w 1270284"/>
              <a:gd name="connsiteY4" fmla="*/ 107755 h 575603"/>
              <a:gd name="connsiteX0" fmla="*/ 92359 w 1270284"/>
              <a:gd name="connsiteY0" fmla="*/ 107755 h 568130"/>
              <a:gd name="connsiteX1" fmla="*/ 1270284 w 1270284"/>
              <a:gd name="connsiteY1" fmla="*/ 174430 h 568130"/>
              <a:gd name="connsiteX2" fmla="*/ 1184559 w 1270284"/>
              <a:gd name="connsiteY2" fmla="*/ 453830 h 568130"/>
              <a:gd name="connsiteX3" fmla="*/ 44734 w 1270284"/>
              <a:gd name="connsiteY3" fmla="*/ 568130 h 568130"/>
              <a:gd name="connsiteX4" fmla="*/ 92359 w 1270284"/>
              <a:gd name="connsiteY4" fmla="*/ 107755 h 568130"/>
              <a:gd name="connsiteX0" fmla="*/ 92359 w 1270284"/>
              <a:gd name="connsiteY0" fmla="*/ 107755 h 568130"/>
              <a:gd name="connsiteX1" fmla="*/ 1270284 w 1270284"/>
              <a:gd name="connsiteY1" fmla="*/ 174430 h 568130"/>
              <a:gd name="connsiteX2" fmla="*/ 1190147 w 1270284"/>
              <a:gd name="connsiteY2" fmla="*/ 434811 h 568130"/>
              <a:gd name="connsiteX3" fmla="*/ 44734 w 1270284"/>
              <a:gd name="connsiteY3" fmla="*/ 568130 h 568130"/>
              <a:gd name="connsiteX4" fmla="*/ 92359 w 1270284"/>
              <a:gd name="connsiteY4" fmla="*/ 107755 h 568130"/>
              <a:gd name="connsiteX0" fmla="*/ 92359 w 1270284"/>
              <a:gd name="connsiteY0" fmla="*/ 107755 h 568130"/>
              <a:gd name="connsiteX1" fmla="*/ 1270284 w 1270284"/>
              <a:gd name="connsiteY1" fmla="*/ 174430 h 568130"/>
              <a:gd name="connsiteX2" fmla="*/ 1190147 w 1270284"/>
              <a:gd name="connsiteY2" fmla="*/ 434811 h 568130"/>
              <a:gd name="connsiteX3" fmla="*/ 44734 w 1270284"/>
              <a:gd name="connsiteY3" fmla="*/ 568130 h 568130"/>
              <a:gd name="connsiteX4" fmla="*/ 92359 w 1270284"/>
              <a:gd name="connsiteY4" fmla="*/ 107755 h 568130"/>
              <a:gd name="connsiteX0" fmla="*/ 92359 w 1270284"/>
              <a:gd name="connsiteY0" fmla="*/ 107755 h 625134"/>
              <a:gd name="connsiteX1" fmla="*/ 1270284 w 1270284"/>
              <a:gd name="connsiteY1" fmla="*/ 174430 h 625134"/>
              <a:gd name="connsiteX2" fmla="*/ 1190147 w 1270284"/>
              <a:gd name="connsiteY2" fmla="*/ 434811 h 625134"/>
              <a:gd name="connsiteX3" fmla="*/ 44734 w 1270284"/>
              <a:gd name="connsiteY3" fmla="*/ 568130 h 625134"/>
              <a:gd name="connsiteX4" fmla="*/ 92359 w 1270284"/>
              <a:gd name="connsiteY4" fmla="*/ 107755 h 625134"/>
              <a:gd name="connsiteX0" fmla="*/ 92359 w 1270284"/>
              <a:gd name="connsiteY0" fmla="*/ 74831 h 592210"/>
              <a:gd name="connsiteX1" fmla="*/ 1270284 w 1270284"/>
              <a:gd name="connsiteY1" fmla="*/ 141506 h 592210"/>
              <a:gd name="connsiteX2" fmla="*/ 1190147 w 1270284"/>
              <a:gd name="connsiteY2" fmla="*/ 401887 h 592210"/>
              <a:gd name="connsiteX3" fmla="*/ 44734 w 1270284"/>
              <a:gd name="connsiteY3" fmla="*/ 535206 h 592210"/>
              <a:gd name="connsiteX4" fmla="*/ 92359 w 1270284"/>
              <a:gd name="connsiteY4" fmla="*/ 74831 h 592210"/>
              <a:gd name="connsiteX0" fmla="*/ 92359 w 1270284"/>
              <a:gd name="connsiteY0" fmla="*/ 75461 h 592840"/>
              <a:gd name="connsiteX1" fmla="*/ 1270284 w 1270284"/>
              <a:gd name="connsiteY1" fmla="*/ 142136 h 592840"/>
              <a:gd name="connsiteX2" fmla="*/ 1190147 w 1270284"/>
              <a:gd name="connsiteY2" fmla="*/ 402517 h 592840"/>
              <a:gd name="connsiteX3" fmla="*/ 44734 w 1270284"/>
              <a:gd name="connsiteY3" fmla="*/ 535836 h 592840"/>
              <a:gd name="connsiteX4" fmla="*/ 92359 w 1270284"/>
              <a:gd name="connsiteY4" fmla="*/ 75461 h 59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84" h="592840">
                <a:moveTo>
                  <a:pt x="92359" y="75461"/>
                </a:moveTo>
                <a:cubicBezTo>
                  <a:pt x="415151" y="37361"/>
                  <a:pt x="1027709" y="-105186"/>
                  <a:pt x="1270284" y="142136"/>
                </a:cubicBezTo>
                <a:lnTo>
                  <a:pt x="1190147" y="402517"/>
                </a:lnTo>
                <a:cubicBezTo>
                  <a:pt x="671352" y="552548"/>
                  <a:pt x="53132" y="666032"/>
                  <a:pt x="44734" y="535836"/>
                </a:cubicBezTo>
                <a:cubicBezTo>
                  <a:pt x="-72741" y="334753"/>
                  <a:pt x="76484" y="228919"/>
                  <a:pt x="92359" y="75461"/>
                </a:cubicBezTo>
                <a:close/>
              </a:path>
            </a:pathLst>
          </a:custGeom>
          <a:solidFill>
            <a:srgbClr val="FEF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E9FA43-A2EC-47C2-8A73-BD7943CCE1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75" b="94141" l="9961" r="89844">
                        <a14:foregroundMark x1="75195" y1="9961" x2="75195" y2="9961"/>
                        <a14:foregroundMark x1="25977" y1="9570" x2="25977" y2="9570"/>
                        <a14:foregroundMark x1="48242" y1="92578" x2="46289" y2="86523"/>
                        <a14:foregroundMark x1="54297" y1="93945" x2="54883" y2="88672"/>
                        <a14:foregroundMark x1="46875" y1="94141" x2="46875" y2="94141"/>
                        <a14:foregroundMark x1="75000" y1="9375" x2="75000" y2="9375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97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0862F-79F7-4D22-9772-BEAEEF42F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78" y1="49805" x2="17578" y2="49805"/>
                        <a14:foregroundMark x1="56836" y1="80078" x2="56836" y2="80078"/>
                        <a14:foregroundMark x1="35938" y1="74219" x2="35938" y2="74219"/>
                        <a14:foregroundMark x1="53125" y1="76758" x2="53125" y2="76758"/>
                        <a14:foregroundMark x1="56250" y1="76563" x2="56250" y2="76563"/>
                        <a14:foregroundMark x1="60156" y1="76563" x2="60156" y2="76563"/>
                        <a14:foregroundMark x1="61914" y1="76172" x2="61914" y2="76172"/>
                        <a14:foregroundMark x1="37695" y1="74414" x2="37695" y2="74414"/>
                        <a14:foregroundMark x1="38281" y1="74805" x2="38281" y2="74805"/>
                        <a14:foregroundMark x1="58594" y1="79297" x2="58594" y2="79297"/>
                        <a14:foregroundMark x1="60938" y1="78516" x2="60938" y2="78516"/>
                        <a14:foregroundMark x1="59961" y1="78906" x2="59961" y2="78906"/>
                        <a14:foregroundMark x1="62500" y1="78125" x2="62500" y2="78125"/>
                        <a14:foregroundMark x1="64063" y1="77539" x2="64063" y2="77539"/>
                        <a14:foregroundMark x1="66406" y1="76953" x2="66406" y2="76953"/>
                        <a14:foregroundMark x1="62109" y1="78320" x2="62109" y2="78320"/>
                        <a14:foregroundMark x1="17578" y1="49219" x2="17578" y2="49219"/>
                        <a14:foregroundMark x1="39258" y1="15234" x2="39258" y2="15234"/>
                        <a14:backgroundMark x1="36523" y1="78320" x2="25391" y2="83984"/>
                        <a14:backgroundMark x1="25391" y1="83984" x2="25391" y2="83984"/>
                        <a14:backgroundMark x1="32617" y1="79297" x2="25000" y2="71289"/>
                        <a14:backgroundMark x1="25000" y1="71289" x2="25000" y2="71289"/>
                        <a14:backgroundMark x1="46484" y1="89453" x2="47656" y2="80078"/>
                        <a14:backgroundMark x1="57422" y1="77930" x2="57422" y2="77930"/>
                        <a14:backgroundMark x1="60352" y1="77734" x2="60352" y2="77734"/>
                        <a14:backgroundMark x1="64258" y1="76758" x2="64258" y2="76758"/>
                        <a14:backgroundMark x1="65625" y1="76172" x2="65625" y2="76172"/>
                        <a14:backgroundMark x1="37305" y1="76758" x2="37305" y2="76758"/>
                        <a14:backgroundMark x1="58398" y1="77734" x2="58398" y2="77734"/>
                        <a14:backgroundMark x1="61719" y1="77344" x2="61719" y2="77344"/>
                        <a14:backgroundMark x1="66406" y1="76172" x2="66406" y2="76172"/>
                        <a14:backgroundMark x1="62695" y1="77148" x2="62695" y2="77148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6858" y="0"/>
            <a:ext cx="2873829" cy="28738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7B6B8-27B7-4B15-9A44-7198C113E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29" y="0"/>
            <a:ext cx="943429" cy="943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036BA-50CC-4227-8693-E10283310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43429" cy="943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EDC0A-0064-4559-ACF9-A7EAE43F6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77344" y1="86523" x2="58594" y2="93359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7175" y="857250"/>
            <a:ext cx="1743075" cy="1743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3D7C16-194E-4E47-8B3D-118FAF38C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3359" y1="76172" x2="43359" y2="76172"/>
                        <a14:backgroundMark x1="26953" y1="63086" x2="22266" y2="54883"/>
                        <a14:backgroundMark x1="26367" y1="59570" x2="28711" y2="63281"/>
                        <a14:backgroundMark x1="32031" y1="76563" x2="49609" y2="82617"/>
                        <a14:backgroundMark x1="49609" y1="82617" x2="69727" y2="81836"/>
                        <a14:backgroundMark x1="69727" y1="81836" x2="80273" y2="73633"/>
                        <a14:backgroundMark x1="80273" y1="73633" x2="86719" y2="56055"/>
                        <a14:backgroundMark x1="80078" y1="58984" x2="80078" y2="58984"/>
                        <a14:backgroundMark x1="28125" y1="59570" x2="28125" y2="59570"/>
                        <a14:backgroundMark x1="71680" y1="58789" x2="71680" y2="58789"/>
                        <a14:backgroundMark x1="42969" y1="76563" x2="42969" y2="76563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980" y="943429"/>
            <a:ext cx="2600325" cy="26003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99E709-FABA-4BBA-BDDC-51FECE23E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94" b="90039" l="9961" r="89844">
                        <a14:foregroundMark x1="57813" y1="8789" x2="57813" y2="8789"/>
                        <a14:foregroundMark x1="59180" y1="66016" x2="58398" y2="51172"/>
                        <a14:foregroundMark x1="51758" y1="89844" x2="51758" y2="89844"/>
                        <a14:foregroundMark x1="42188" y1="89453" x2="42188" y2="89453"/>
                        <a14:foregroundMark x1="53711" y1="89648" x2="53711" y2="89648"/>
                        <a14:foregroundMark x1="55664" y1="89453" x2="55469" y2="89453"/>
                        <a14:foregroundMark x1="33398" y1="89063" x2="33398" y2="89063"/>
                        <a14:foregroundMark x1="27344" y1="86133" x2="27344" y2="86133"/>
                        <a14:foregroundMark x1="54492" y1="26172" x2="55664" y2="22070"/>
                        <a14:backgroundMark x1="35938" y1="91992" x2="41211" y2="92969"/>
                        <a14:backgroundMark x1="41016" y1="92578" x2="48242" y2="92383"/>
                        <a14:backgroundMark x1="43750" y1="91602" x2="43750" y2="91602"/>
                        <a14:backgroundMark x1="41602" y1="91602" x2="41602" y2="91602"/>
                        <a14:backgroundMark x1="45313" y1="91797" x2="45313" y2="91797"/>
                        <a14:backgroundMark x1="48633" y1="91406" x2="48633" y2="91406"/>
                        <a14:backgroundMark x1="57617" y1="89453" x2="57617" y2="89453"/>
                        <a14:backgroundMark x1="51953" y1="90430" x2="51953" y2="90430"/>
                        <a14:backgroundMark x1="53906" y1="90039" x2="53906" y2="90039"/>
                        <a14:backgroundMark x1="51758" y1="90234" x2="51758" y2="90234"/>
                        <a14:backgroundMark x1="55859" y1="89648" x2="55859" y2="89648"/>
                        <a14:backgroundMark x1="55469" y1="89844" x2="55469" y2="89844"/>
                        <a14:backgroundMark x1="55469" y1="89648" x2="55469" y2="89648"/>
                        <a14:backgroundMark x1="51953" y1="90039" x2="51953" y2="90039"/>
                        <a14:backgroundMark x1="53711" y1="89844" x2="53711" y2="89844"/>
                        <a14:backgroundMark x1="53906" y1="89648" x2="53906" y2="89648"/>
                        <a14:backgroundMark x1="56250" y1="89453" x2="56250" y2="89453"/>
                        <a14:backgroundMark x1="24219" y1="85938" x2="24219" y2="85547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0183" y="168048"/>
            <a:ext cx="2075543" cy="207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94573-7360-4F3D-A6E5-110E7D2BE2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9492" y1="80859" x2="29492" y2="80859"/>
                        <a14:foregroundMark x1="40820" y1="82227" x2="40820" y2="82227"/>
                        <a14:foregroundMark x1="44922" y1="82031" x2="44922" y2="82031"/>
                        <a14:foregroundMark x1="47266" y1="81836" x2="47266" y2="81836"/>
                        <a14:foregroundMark x1="48633" y1="81641" x2="48633" y2="81641"/>
                        <a14:foregroundMark x1="50195" y1="81641" x2="50195" y2="81641"/>
                        <a14:foregroundMark x1="53516" y1="81250" x2="53516" y2="81250"/>
                        <a14:foregroundMark x1="55664" y1="80469" x2="55664" y2="80469"/>
                        <a14:foregroundMark x1="58594" y1="79883" x2="58594" y2="79883"/>
                        <a14:foregroundMark x1="60352" y1="79297" x2="60352" y2="79297"/>
                        <a14:foregroundMark x1="61914" y1="78320" x2="61914" y2="78320"/>
                        <a14:foregroundMark x1="62891" y1="77734" x2="62891" y2="77734"/>
                        <a14:foregroundMark x1="63477" y1="77344" x2="63477" y2="77344"/>
                        <a14:foregroundMark x1="52148" y1="81445" x2="52148" y2="81445"/>
                        <a14:foregroundMark x1="50977" y1="81445" x2="50977" y2="81445"/>
                        <a14:foregroundMark x1="52539" y1="81445" x2="52539" y2="81445"/>
                        <a14:foregroundMark x1="54102" y1="80859" x2="54102" y2="80859"/>
                        <a14:foregroundMark x1="54883" y1="80859" x2="54883" y2="80859"/>
                        <a14:foregroundMark x1="56250" y1="80664" x2="56250" y2="80664"/>
                        <a14:foregroundMark x1="57617" y1="80273" x2="57617" y2="80273"/>
                        <a14:foregroundMark x1="59570" y1="79492" x2="59570" y2="79492"/>
                        <a14:foregroundMark x1="61328" y1="78711" x2="61328" y2="78711"/>
                        <a14:foregroundMark x1="62500" y1="77930" x2="62500" y2="77930"/>
                        <a14:foregroundMark x1="43945" y1="82031" x2="43945" y2="82031"/>
                        <a14:foregroundMark x1="46289" y1="81836" x2="46289" y2="81836"/>
                        <a14:foregroundMark x1="49609" y1="81836" x2="49609" y2="81836"/>
                        <a14:foregroundMark x1="47852" y1="81836" x2="47852" y2="81836"/>
                        <a14:foregroundMark x1="51367" y1="81641" x2="51367" y2="81641"/>
                        <a14:foregroundMark x1="42578" y1="81836" x2="42578" y2="81836"/>
                        <a14:foregroundMark x1="57227" y1="80469" x2="57227" y2="80469"/>
                        <a14:foregroundMark x1="64648" y1="76367" x2="64648" y2="76367"/>
                        <a14:foregroundMark x1="66016" y1="74219" x2="66016" y2="74219"/>
                        <a14:foregroundMark x1="65039" y1="75781" x2="65039" y2="75781"/>
                        <a14:foregroundMark x1="63867" y1="76758" x2="63867" y2="76758"/>
                        <a14:foregroundMark x1="32227" y1="81641" x2="32227" y2="81445"/>
                        <a14:foregroundMark x1="30859" y1="81250" x2="30859" y2="81250"/>
                        <a14:foregroundMark x1="28125" y1="80664" x2="28125" y2="80664"/>
                        <a14:foregroundMark x1="27148" y1="80469" x2="27148" y2="80469"/>
                        <a14:foregroundMark x1="25977" y1="80078" x2="25977" y2="80078"/>
                        <a14:backgroundMark x1="21680" y1="85352" x2="2734" y2="79297"/>
                        <a14:backgroundMark x1="48242" y1="83203" x2="48242" y2="83203"/>
                        <a14:backgroundMark x1="50391" y1="82813" x2="50391" y2="82813"/>
                        <a14:backgroundMark x1="48047" y1="82813" x2="48047" y2="82813"/>
                        <a14:backgroundMark x1="64063" y1="77734" x2="64063" y2="77734"/>
                        <a14:backgroundMark x1="66992" y1="74219" x2="66992" y2="74219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433" y="2421958"/>
            <a:ext cx="2243591" cy="22435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05A71-4B92-4F0E-8A50-96AE3FF331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5381" y="2600325"/>
            <a:ext cx="2438400" cy="243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B2DDD-9229-4497-B8C2-36B0425598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94336" l="3320" r="96094">
                        <a14:foregroundMark x1="5859" y1="47266" x2="5859" y2="47266"/>
                        <a14:foregroundMark x1="10156" y1="59961" x2="10156" y2="59961"/>
                        <a14:foregroundMark x1="5078" y1="57422" x2="5078" y2="57422"/>
                        <a14:foregroundMark x1="3906" y1="49414" x2="3906" y2="49414"/>
                        <a14:foregroundMark x1="86328" y1="76953" x2="86328" y2="76953"/>
                        <a14:foregroundMark x1="92773" y1="68945" x2="92773" y2="68945"/>
                        <a14:foregroundMark x1="96094" y1="72852" x2="96094" y2="72852"/>
                        <a14:foregroundMark x1="76367" y1="31641" x2="76367" y2="31641"/>
                        <a14:foregroundMark x1="10742" y1="65820" x2="10742" y2="65820"/>
                        <a14:foregroundMark x1="37695" y1="79883" x2="37695" y2="79883"/>
                        <a14:foregroundMark x1="28320" y1="75781" x2="18555" y2="67969"/>
                        <a14:foregroundMark x1="49219" y1="89648" x2="68945" y2="83594"/>
                        <a14:foregroundMark x1="61523" y1="94336" x2="61523" y2="94336"/>
                        <a14:foregroundMark x1="60156" y1="81836" x2="71094" y2="67188"/>
                        <a14:foregroundMark x1="86914" y1="77539" x2="68555" y2="72656"/>
                        <a14:foregroundMark x1="82813" y1="40625" x2="82813" y2="40625"/>
                        <a14:foregroundMark x1="16406" y1="65039" x2="16406" y2="65039"/>
                        <a14:foregroundMark x1="16211" y1="64844" x2="17773" y2="65820"/>
                        <a14:foregroundMark x1="3906" y1="50586" x2="3906" y2="50586"/>
                        <a14:foregroundMark x1="3711" y1="39063" x2="3711" y2="39063"/>
                        <a14:foregroundMark x1="3711" y1="48438" x2="3711" y2="48438"/>
                        <a14:foregroundMark x1="3711" y1="47461" x2="3711" y2="47461"/>
                        <a14:foregroundMark x1="3516" y1="46484" x2="3516" y2="46484"/>
                        <a14:foregroundMark x1="3516" y1="51953" x2="3516" y2="51953"/>
                        <a14:foregroundMark x1="3320" y1="56836" x2="3320" y2="56836"/>
                        <a14:foregroundMark x1="6641" y1="27930" x2="6641" y2="27930"/>
                        <a14:foregroundMark x1="4102" y1="36133" x2="4102" y2="36133"/>
                        <a14:foregroundMark x1="46875" y1="88867" x2="50781" y2="79102"/>
                        <a14:foregroundMark x1="50781" y1="79102" x2="47656" y2="87695"/>
                        <a14:foregroundMark x1="48047" y1="88672" x2="46680" y2="86133"/>
                        <a14:foregroundMark x1="25586" y1="76172" x2="23047" y2="74609"/>
                        <a14:foregroundMark x1="6641" y1="65430" x2="6641" y2="65430"/>
                        <a14:foregroundMark x1="5859" y1="66016" x2="8789" y2="67969"/>
                        <a14:foregroundMark x1="7031" y1="65430" x2="5469" y2="65430"/>
                        <a14:foregroundMark x1="79883" y1="86133" x2="75781" y2="83594"/>
                        <a14:foregroundMark x1="76953" y1="77734" x2="74414" y2="80078"/>
                      </a14:backgroundRemoval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0767" y="435429"/>
            <a:ext cx="4876800" cy="4876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959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hellotuners1@outlook.com</dc:creator>
  <cp:lastModifiedBy>hellotuners1@outlook.com</cp:lastModifiedBy>
  <cp:revision>24</cp:revision>
  <dcterms:created xsi:type="dcterms:W3CDTF">2025-03-11T18:55:36Z</dcterms:created>
  <dcterms:modified xsi:type="dcterms:W3CDTF">2025-03-12T12:19:37Z</dcterms:modified>
</cp:coreProperties>
</file>